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 snapToGrid="0" snapToObjects="1" showGuides="1">
      <p:cViewPr varScale="1">
        <p:scale>
          <a:sx n="90" d="100"/>
          <a:sy n="90" d="100"/>
        </p:scale>
        <p:origin x="8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F50E-6B7B-CD43-9077-19B26AE37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98BA6-8825-394A-BE97-60D1954E1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9EC00-509E-2F4C-8BE4-8D5496EA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62C-74C6-C34D-BA3D-2D88375D40C9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A7E53-6A9D-B34A-B286-2A0A608F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6CE2B-A7B2-A240-A4CE-5CE87218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6A16-B691-B84D-8747-8C7099154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3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A4392-778B-A445-88F6-8A2FAD4A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4EAAA-BC06-4043-9B4A-14327CFE9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9166D-385B-DB44-BDD4-857CF3FE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62C-74C6-C34D-BA3D-2D88375D40C9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9106F-7104-8D4C-9B15-DB576083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C1A28-9FC6-354F-B5B5-1156DF78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6A16-B691-B84D-8747-8C7099154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1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57E5F4-96D9-5C46-A185-CCEA2CBEE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B18D3-01DA-B24C-9009-3F9D7A72F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3D895-E434-7E4C-AC29-DEE86B0B7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62C-74C6-C34D-BA3D-2D88375D40C9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9CA4-A87A-8C4D-9CCB-95D69851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E111A-8F1A-6B4F-8A06-F7DC36C9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6A16-B691-B84D-8747-8C7099154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1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878A-F6AB-124A-BB07-74C33845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B980A-7050-9E4F-A589-ACE524695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00589-0DC7-FE4C-9F74-273F46BAE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62C-74C6-C34D-BA3D-2D88375D40C9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B6A42-FDA9-6F4F-8E44-9F9969FE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5C264-F79B-4042-9ABA-789776AA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6A16-B691-B84D-8747-8C7099154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6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7ECA-2FC0-EF4B-822E-D6E7FC733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E6CEF-EA11-ED4C-9F7D-D3766ECFE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964A7-B41E-FD4A-97EC-4543FED7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62C-74C6-C34D-BA3D-2D88375D40C9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019FA-97C8-9649-8CBA-8EE7072F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8A31D-D035-E34F-9954-5B840CEF4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6A16-B691-B84D-8747-8C7099154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1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0644-2221-E343-9403-FA2972C8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BE7FE-9D97-3243-8FBF-3A732FAE8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E08F7-40F1-5A44-86AE-F461B5075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A7E5B-E4FB-704B-A691-79572822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62C-74C6-C34D-BA3D-2D88375D40C9}" type="datetimeFigureOut">
              <a:rPr lang="en-US" smtClean="0"/>
              <a:t>9/25/20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49D66-86DC-2346-A9C3-509CEFB7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23FA6-C3FB-664A-994E-AC2EFB9F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6A16-B691-B84D-8747-8C7099154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0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56CC-EBF3-AE45-BFC0-554A6C45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817CE-1D3A-F840-AB95-5FF0C73BD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F5F3B-466F-194A-9309-4A8EEB9AC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BF02D5-0677-EE4C-AC5D-CA116B732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C8A06A-DA7F-C54C-BE14-C1A27BF06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65D016-8A84-7A45-ADDC-C5A47EDA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62C-74C6-C34D-BA3D-2D88375D40C9}" type="datetimeFigureOut">
              <a:rPr lang="en-US" smtClean="0"/>
              <a:t>9/25/20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0DACAA-DB93-B94D-8AD1-6B2B3176D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4A5599-7810-C64C-8763-BF7833EE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6A16-B691-B84D-8747-8C7099154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8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D345-789D-834D-841E-E8EF0E14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4EF8AF-BC53-5046-877A-05C0B661F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62C-74C6-C34D-BA3D-2D88375D40C9}" type="datetimeFigureOut">
              <a:rPr lang="en-US" smtClean="0"/>
              <a:t>9/25/20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58B16-CD44-D348-875D-27DDF7B4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57D34-B72A-A54F-BC2A-DA9EF2F53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6A16-B691-B84D-8747-8C7099154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1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98F00-7449-C54E-B3C7-B9FD3BA3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62C-74C6-C34D-BA3D-2D88375D40C9}" type="datetimeFigureOut">
              <a:rPr lang="en-US" smtClean="0"/>
              <a:t>9/25/20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BC3934-A775-FB4F-9972-F8F7748AA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892AE-4064-0E47-AF67-2C34FBE3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6A16-B691-B84D-8747-8C7099154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2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C6881-F001-2341-BF04-6572B0D6B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B954D-80D9-234D-B203-BAC7B3ED4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539A8-45DA-5949-A7D6-A3E1FF420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B9831-6B8C-0B4D-A777-3742E28F5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62C-74C6-C34D-BA3D-2D88375D40C9}" type="datetimeFigureOut">
              <a:rPr lang="en-US" smtClean="0"/>
              <a:t>9/25/20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43238-3DD7-9041-9823-A6807555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960D0-BAD4-B14A-91BF-A6F3A392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6A16-B691-B84D-8747-8C7099154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EB773-E327-6642-9A90-005D65B9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CE33CD-834A-F549-85D2-3F5A20355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7167C-FF2D-0744-A36D-E7542A8F0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AF16B-DAE7-9E4C-BCE4-4F1AA055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62C-74C6-C34D-BA3D-2D88375D40C9}" type="datetimeFigureOut">
              <a:rPr lang="en-US" smtClean="0"/>
              <a:t>9/25/20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8C5E9-F341-E841-86B2-626C7195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C6875-1C95-3B4D-B2F7-29FCA714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6A16-B691-B84D-8747-8C7099154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2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8B122-D71F-7E42-ADB5-E247B7AC5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ADFC4-171E-B946-8703-A501FF43C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F3D02-A131-4A42-BB49-19972EABC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7262C-74C6-C34D-BA3D-2D88375D40C9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C88DB-2DAC-7549-88EB-034BE1C6E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EF8F7-734A-714D-8EDA-4C04364C7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36A16-B691-B84D-8747-8C7099154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7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A7685D-D8EA-784C-A8D4-7A8FDAB04DAB}"/>
              </a:ext>
            </a:extLst>
          </p:cNvPr>
          <p:cNvSpPr txBox="1"/>
          <p:nvPr/>
        </p:nvSpPr>
        <p:spPr>
          <a:xfrm rot="16200000">
            <a:off x="-310498" y="1546357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M.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capitata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5EDF00-D066-3846-803C-E6E19BABAA96}"/>
              </a:ext>
            </a:extLst>
          </p:cNvPr>
          <p:cNvSpPr txBox="1"/>
          <p:nvPr/>
        </p:nvSpPr>
        <p:spPr>
          <a:xfrm rot="16200000">
            <a:off x="-206816" y="4427670"/>
            <a:ext cx="729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P.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acuta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Chart, calendar, scatter chart&#10;&#10;Description automatically generated">
            <a:extLst>
              <a:ext uri="{FF2B5EF4-FFF2-40B4-BE49-F238E27FC236}">
                <a16:creationId xmlns:a16="http://schemas.microsoft.com/office/drawing/2014/main" id="{211AE44B-9F10-8C4C-B438-BEFDBD62B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39" y="0"/>
            <a:ext cx="11534179" cy="615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43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Shelly A Trigg</dc:creator>
  <cp:lastModifiedBy>Shelly A Trigg</cp:lastModifiedBy>
  <cp:revision>1</cp:revision>
  <dcterms:created xsi:type="dcterms:W3CDTF">2020-09-25T19:54:41Z</dcterms:created>
  <dcterms:modified xsi:type="dcterms:W3CDTF">2020-09-25T19:58:37Z</dcterms:modified>
</cp:coreProperties>
</file>