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>
        <p:scale>
          <a:sx n="98" d="100"/>
          <a:sy n="98" d="100"/>
        </p:scale>
        <p:origin x="480" y="256"/>
      </p:cViewPr>
      <p:guideLst>
        <p:guide orient="horz" pos="2496"/>
        <p:guide pos="6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021851C-C2FD-214D-9289-E22338B4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9" y="324640"/>
            <a:ext cx="4607996" cy="1535998"/>
          </a:xfrm>
          <a:prstGeom prst="rect">
            <a:avLst/>
          </a:prstGeom>
        </p:spPr>
      </p:pic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E6401F7E-2BF0-2F4E-A468-429B64B2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2" y="332199"/>
            <a:ext cx="4620122" cy="1491093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7A9243F-7992-0343-9958-B779FB3C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7" y="2386632"/>
            <a:ext cx="2096143" cy="13974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6D3EF-6A04-3E43-973B-8E461A4D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00" y="2324034"/>
            <a:ext cx="4620121" cy="1491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EB87C84-6BEB-C041-A538-12BFA667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55" y="327540"/>
            <a:ext cx="2212870" cy="14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8FC3D5-F239-8E4E-AEAA-2CF7E947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" y="268965"/>
            <a:ext cx="7969827" cy="3187931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E0277BE-4F48-2D47-B16E-291F728A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" y="3662589"/>
            <a:ext cx="7969827" cy="3187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51DB7-CCCA-7F40-9872-3EAE3D6D7D6C}"/>
              </a:ext>
            </a:extLst>
          </p:cNvPr>
          <p:cNvSpPr txBox="1"/>
          <p:nvPr/>
        </p:nvSpPr>
        <p:spPr>
          <a:xfrm>
            <a:off x="-23685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6F184-BD8F-524A-947E-7E13265EB044}"/>
              </a:ext>
            </a:extLst>
          </p:cNvPr>
          <p:cNvSpPr txBox="1"/>
          <p:nvPr/>
        </p:nvSpPr>
        <p:spPr>
          <a:xfrm>
            <a:off x="4061663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8A6CA-5575-4243-804A-050D98094743}"/>
              </a:ext>
            </a:extLst>
          </p:cNvPr>
          <p:cNvSpPr txBox="1"/>
          <p:nvPr/>
        </p:nvSpPr>
        <p:spPr>
          <a:xfrm>
            <a:off x="-23685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57B86-BADF-004A-BA71-82B781715A79}"/>
              </a:ext>
            </a:extLst>
          </p:cNvPr>
          <p:cNvSpPr txBox="1"/>
          <p:nvPr/>
        </p:nvSpPr>
        <p:spPr>
          <a:xfrm>
            <a:off x="4061663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148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4955BE4-5184-9F44-9295-6F6E7164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3" y="65645"/>
            <a:ext cx="8733029" cy="6792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EB3FD-385F-964F-BD39-EDD9E73552A8}"/>
              </a:ext>
            </a:extLst>
          </p:cNvPr>
          <p:cNvSpPr txBox="1"/>
          <p:nvPr/>
        </p:nvSpPr>
        <p:spPr>
          <a:xfrm rot="16200000">
            <a:off x="-663766" y="145228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alignment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FFDDE-F1F3-B247-8FD7-197FE6804C11}"/>
              </a:ext>
            </a:extLst>
          </p:cNvPr>
          <p:cNvSpPr txBox="1"/>
          <p:nvPr/>
        </p:nvSpPr>
        <p:spPr>
          <a:xfrm rot="16200000">
            <a:off x="-598814" y="462700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methylation profile</a:t>
            </a:r>
          </a:p>
        </p:txBody>
      </p:sp>
    </p:spTree>
    <p:extLst>
      <p:ext uri="{BB962C8B-B14F-4D97-AF65-F5344CB8AC3E}">
        <p14:creationId xmlns:p14="http://schemas.microsoft.com/office/powerpoint/2010/main" val="36569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AD7124-26F0-FA42-9CDB-F961B486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"/>
          <a:stretch/>
        </p:blipFill>
        <p:spPr>
          <a:xfrm>
            <a:off x="4793225" y="0"/>
            <a:ext cx="4410997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9AC6127-EA27-A547-99FC-93E8B211F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95"/>
          <a:stretch/>
        </p:blipFill>
        <p:spPr>
          <a:xfrm>
            <a:off x="875072" y="0"/>
            <a:ext cx="372642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12AE15-D45C-A54D-8C79-2B89C69C13ED}"/>
              </a:ext>
            </a:extLst>
          </p:cNvPr>
          <p:cNvSpPr/>
          <p:nvPr/>
        </p:nvSpPr>
        <p:spPr>
          <a:xfrm>
            <a:off x="1307935" y="4569444"/>
            <a:ext cx="3217002" cy="168891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B7F5E-6BA9-2E4D-8CBD-8767A76FA5F8}"/>
              </a:ext>
            </a:extLst>
          </p:cNvPr>
          <p:cNvSpPr/>
          <p:nvPr/>
        </p:nvSpPr>
        <p:spPr>
          <a:xfrm>
            <a:off x="1307935" y="2408705"/>
            <a:ext cx="3217002" cy="168891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6503BE-DDDB-3548-92A4-9371EB4544DC}"/>
              </a:ext>
            </a:extLst>
          </p:cNvPr>
          <p:cNvSpPr/>
          <p:nvPr/>
        </p:nvSpPr>
        <p:spPr>
          <a:xfrm>
            <a:off x="1307935" y="247966"/>
            <a:ext cx="3217002" cy="168891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9B303-1A8B-1A40-8773-4386ED7875FE}"/>
              </a:ext>
            </a:extLst>
          </p:cNvPr>
          <p:cNvSpPr/>
          <p:nvPr/>
        </p:nvSpPr>
        <p:spPr>
          <a:xfrm>
            <a:off x="5063526" y="4569444"/>
            <a:ext cx="3217002" cy="168891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2195A-A53D-354A-ACD9-0C9F4359B812}"/>
              </a:ext>
            </a:extLst>
          </p:cNvPr>
          <p:cNvSpPr/>
          <p:nvPr/>
        </p:nvSpPr>
        <p:spPr>
          <a:xfrm>
            <a:off x="5063526" y="2408705"/>
            <a:ext cx="3217002" cy="168891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A2760-BC9F-6443-8992-FC82F2C90DEE}"/>
              </a:ext>
            </a:extLst>
          </p:cNvPr>
          <p:cNvSpPr/>
          <p:nvPr/>
        </p:nvSpPr>
        <p:spPr>
          <a:xfrm>
            <a:off x="5063526" y="247966"/>
            <a:ext cx="3217002" cy="168891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59BF-1346-C845-B14D-65D8F1047B23}"/>
              </a:ext>
            </a:extLst>
          </p:cNvPr>
          <p:cNvSpPr txBox="1"/>
          <p:nvPr/>
        </p:nvSpPr>
        <p:spPr>
          <a:xfrm>
            <a:off x="784065" y="-6554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23C6A-E8B5-F844-8294-9EC9191F8F9B}"/>
              </a:ext>
            </a:extLst>
          </p:cNvPr>
          <p:cNvSpPr txBox="1"/>
          <p:nvPr/>
        </p:nvSpPr>
        <p:spPr>
          <a:xfrm>
            <a:off x="4565131" y="-6554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826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30</Words>
  <Application>Microsoft Macintosh PowerPoint</Application>
  <PresentationFormat>Widescreen</PresentationFormat>
  <Paragraphs>20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14</cp:revision>
  <dcterms:created xsi:type="dcterms:W3CDTF">2020-06-30T21:06:09Z</dcterms:created>
  <dcterms:modified xsi:type="dcterms:W3CDTF">2020-07-27T22:48:12Z</dcterms:modified>
</cp:coreProperties>
</file>