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259" r:id="rId5"/>
    <p:sldId id="257" r:id="rId6"/>
    <p:sldId id="261" r:id="rId7"/>
    <p:sldId id="262" r:id="rId8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1FF"/>
    <a:srgbClr val="C17368"/>
    <a:srgbClr val="FF998A"/>
    <a:srgbClr val="0084B5"/>
    <a:srgbClr val="00883E"/>
    <a:srgbClr val="FFD3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/>
    <p:restoredTop sz="91830"/>
  </p:normalViewPr>
  <p:slideViewPr>
    <p:cSldViewPr snapToGrid="0" snapToObjects="1" showGuides="1">
      <p:cViewPr>
        <p:scale>
          <a:sx n="155" d="100"/>
          <a:sy n="155" d="100"/>
        </p:scale>
        <p:origin x="872" y="144"/>
      </p:cViewPr>
      <p:guideLst>
        <p:guide orient="horz" pos="136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18:54:36.93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17:59.96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1646 2205 24575,'0'34'0,"-4"-9"0,-2-10 0,-10-8 0,4 4 0,-35-8 0,-7-14 0,-1-34-374,-10 11 1,3-7 373,21-44-492,7 15 0,5 0 339,14-12 153,-6-4 0,2 1 0,17 11 0,-3 10 0,1 2 0,4-2 0,0-6 0,0 10 0,10 21 704,9 3-704,11 18 983,21 6-786,-18 7-197,24 5 0,-25 0 0,11 0 0,-13 10 0,-1 8 0,-11 6 0,-1 11 0,-6-12 0,-4 12 0,-2-11 0,-5 5 0,0-7 0,0 0 0,0-5 0,0 4 0,0-9 0,-5 3 0,-1-4 0,-4-1 0,4 0 0,-8 5 0,7-3 0,-3 2 0,1-3 0,7-1 0,-7 0 0,8 1 0,11-6 0,-2 0 0,18 0 0,-15 1 0,0 4 0,-6 1 0,-5 4 0,0-3 0,0 9 0,0-4 0,0 11 0,0 2 0,0 7 0,0-1 0,0 7 0,0 2 0,0 0 0,0-2 0,0-7 0,0 0 0,0-6 0,0-1 0,0-7 0,0 1 0,0-1 0,0-5 0,0 4 0,0-9 0,0 9 0,0-10 0,0 5 0,0-6 0,0 0 0,0 1 0,0-1 0,0 0 0,0 1 0,0-1 0,0 0 0,-9-4 0,2-2 0,-14-4 0,9 0 0,1-10 0,1-8 0,9-12 0,-4-7 0,5-22 0,0 2 0,0-29 0,0 22 0,6-12 0,8 15 0,6-1 0,1 9 0,-3 10 0,-6 13 0,-1 1 0,0 12 0,0 1 0,-1 6 0,0-1 0,1-4 0,-1 3 0,1-9 0,0 9 0,-1-4 0,1 0 0,0-1 0,-5 0 0,4-4 0,-3-2 0,-1-1 0,4-5 0,-9 1 0,9 4 0,-8-11 0,3 5 0,-5 0 0,0 1 0,4 6 0,-2 1 0,3 0 0,-5-1 0,0 1 0,0-7 0,5 5 0,-4-5 0,4 1 0,-5 4 0,0-5 0,0-3 0,0 1 0,5-3 0,-4 5 0,4 0 0,0 5 0,-4-10 0,10 3 0,-10-5 0,10 0 0,-10-1 0,9 7 0,-9 7 0,9 2 0,-8 9 0,7-4 0,-8 6 0,4 0 0,-1 4 0,7 1 0,0 5 0,4 0 0,-5 0 0,1 0 0,-1 0 0,0 5 0,0 0 0,1 6 0,4-1 0,-3 1 0,9 0 0,-9-1 0,3 1 0,-4-1 0,-1 1 0,0-1 0,0-4 0,1-2 0,-1-4 0,-4-14 0,-2 0 0,-4-19 0,0 2 0,0-5 0,0 6 0,0-5 0,0 11 0,0-4 0,0 5 0,0 6 0,0 1 0,0 6 0,0-1 0,0 1 0,0 0 0,0-1 0,0 1 0,0-1 0,0 1 0,0-1 0,0 1 0,0 0 0,0-1 0,-4 1 0,3-1 0,-4 1 0,5 0 0,0-1 0,-5 1 0,4-1 0,-8 5 0,-2 2 0,5 8 0,-4 7 0,10 6 0,0 4 0,-5 1 0,-1 1 0,-5-1 0,4-5 0,-3 4 0,5-9 0,-2 3 0,-2-4 0,8-1 0,-4 0 0,-4 0 0,2-4 0,-3 3 0,0-8 0,5 9 0,-1-5 0,-3 1 0,3 3 0,0-3 0,-3 4 0,3-4 0,0 3 0,-3-3 0,3 0 0,0 3 0,-3-4 0,8 6 0,-8-1 0,3 0 0,-5 1 0,1-1 0,4 0 0,-3 0 0,3 1 0,-4-1 0,4 0 0,-3 1 0,8-1 0,-9-4 0,5 3 0,-6-3 0,1 4 0,4 0 0,-3 0 0,3 1 0,-5-1 0,1 0 0,4 1 0,-3-6 0,3 4 0,-4-3 0,4 4 0,-3 1 0,3-1 0,-4 0 0,-1 1 0,1-1 0,-1-4 0,1 3 0,-1-3 0,1 4 0,0-4 0,-1 3 0,1-4 0,-1 1 0,1-1 0,-1-1 0,1-3 0,0 9 0,-1-9 0,1 3 0,-1 1 0,-4 1 0,3 4 0,-9 1 0,4 0 0,-6 0 0,1 1 0,-1 4 0,1-4 0,-1 9 0,-5-8 0,9 8 0,-9-8 0,16 3 0,-4-6 0,6 1 0,0-1 0,-1-4 0,5 3 0,-3-8 0,36-10 0,-20 0 0,27-6 0,-24 6 0,1 8 0,-1-8 0,0 8 0,1-9 0,-1 9 0,-4-8 0,7 3 0,-6-4 0,8-1 0,-5 6 0,-4-5 0,-1 4 0,-1-4 0,-3 0 0,9-1 0,-9 1 0,8-1 0,-8 1 0,8 4 0,-8-3 0,8-2 0,-7 0 0,7-4 0,-8 4 0,8 1 0,-8 0 0,8-1 0,-7 1 0,2-1 0,1 6 0,-4-9 0,8 7 0,-8-8 0,8 9 0,-3-3 0,0 3 0,3-5 0,-3 1 0,-1 0 0,4-1 0,-7 1 0,7-1 0,-4 1 0,1-1 0,3 1 0,-3 4 0,0-3 0,3 3 0,-8-4 0,8-1 0,-8 1 0,8 4 0,-7-3 0,7 3 0,-4-4 0,1-1 0,3 1 0,-8-1 0,9 1 0,-5 0 0,1-1 0,3 5 0,-3 2 0,4-1 0,1-1 0,-1-4 0,-4 0 0,3 4 0,-8-3 0,8 3 0,-3-5 0,4 6 0,-4-5 0,3 4 0,-3-4 0,4 0 0,-4-1 0,3 5 0,-4-3 0,1 3 0,3 1 0,-3-5 0,0 5 0,3-6 0,-3 1 0,4-1 0,-4 1 0,3-1 0,-8 1 0,8 4 0,-3-3 0,0 3 0,3-4 0,-4-1 0,6 6 0,-1-5 0,0 9 0,1-8 0,-1 8 0,-4-9 0,7 9 0,-6-8 0,8 8 0,-5-4 0,1 1 0,-1 2 0,-4-7 0,3 3 0,-3 1 0,-1-5 0,4 5 0,-3-1 0,0-3 0,3 3 0,-3-5 0,-1 1 0,5 4 0,-9-3 0,8 31 0,-8-17 0,4 24 0,-5-19 0,0 0 0,0 1 0,0-1 0,0 6 0,0-5 0,0 5 0,0-6 0,0 6 0,0-4 0,0 3 0,0-5 0,0 6 0,0-4 0,0 3 0,0-4 0,0-1 0,0 0 0,0 1 0,0-1 0,0 0 0,0 0 0,0 1 0,0-1 0,0 0 0,4 1 0,-3-1 0,8-4 0,-3 3 0,4-4 0,1 6 0,-6-1 0,5-4 0,-5 3 0,6-3 0,-6 4 0,5 0 0,-5 1 0,6-1 0,-1-4 0,-4 3 0,3-8 0,-8 13 0,8-12 0,-8 12 0,8-9 0,-3 6 0,0-1 0,3-4 0,-3 3 0,-1-4 0,0 6 0,-1-1 0,2-4 0,0 3 0,-2 1 0,1 2 0,-4 3 0,8-5 0,-8 0 0,9 0 0,-9 1 0,3-1 0,1 0 0,-4 1 0,8-1 0,-8 0 0,4 6 0,0-5 0,-4 5 0,3 0 0,1-5 0,-4 5 0,4 0 0,-1-5 0,-3 5 0,4-6 0,-5 0 0,4 1 0,-2-1 0,-3-43 0,-5 18 0,0-30 0,-4 24 0,8 9 0,-3-9 0,5 4 0,-5-6 0,4 1 0,-4-7 0,5 5 0,0-11 0,0 11 0,0-10 0,0 10 0,0-5 0,0 12 0,0 1 0,0 6 0,-5-1 0,4 1 0,-8 4 0,3-3 0,-4 8 0,-1-4 0,6 0 0,-5 0 0,9-6 0,-8 1 0,8-1 0,-4 1 0,0-1 0,0 6 0,-1-5 0,1 40 0,5-17 0,5 30 0,1-21 0,6 0 0,-6 7 0,4-5 0,-4 4 0,5-5 0,-5-1 0,4 0 0,-4-5 0,5 4 0,0-4 0,0 6 0,0-1 0,0 0 0,1 7 0,-1-5 0,1 4 0,-1 1 0,0-6 0,1 6 0,-1-7 0,0 1 0,0-6 0,-5 4 0,-1-10 0,-1 5 0,-3-6 0,4 0 0,-5 1 0,5-1 0,-4 0 0,8 1 0,-8-1 0,4 0 0,-1 0 0,2 1 0,4-1 0,-4 0 0,-1 1 0,-1-1 0,-3 0 0,4 0 0,-5 1 0,0-1 0,0 0 0,0 1 0,0-1 0,0 0 0,0 1 0,0-1 0,0 0 0,0 0 0,0 1 0,0 4 0,0-3 0,0 4 0,0-6 0,0 6 0,0-5 0,0 5 0,0-6 0,0 0 0,0 6 0,0-4 0,0 3 0,0 1 0,0-4 0,0 3 0,0 1 0,0 1 0,0 0 0,0 4 0,0-10 0,0 10 0,0-9 0,0 9 0,0 1 0,0-4 0,0 7 0,0-13 0,0 9 0,0-9 0,0 9 0,0-10 0,0 16 0,0-8 0,0 9 0,0-5 0,0-1 0,0 0 0,0 1 0,0-1 0,0-5 0,0 4 0,0-9 0,0 9 0,0-10 0,0 10 0,0-9 0,0 3 0,0 1 0,0 1 0,0 15 0,0-12 0,0 11 0,0-20 0,0 10 0,0-9 0,0 9 0,0-9 0,0 9 0,0-4 0,0 5 0,0 0 0,0 0 0,0 1 0,0-1 0,0 0 0,0 1 0,0-1 0,0 7 0,0-6 0,0 12 0,0-5 0,-6 6 0,-7 15 0,-1-11 0,-5 11 0,-5 8 0,9-17 0,-13 11 0,15-24 0,-3-7 0,-1 0 0,5-5 0,-9 0 0,4-7 0,0 1 0,-10 1 0,8-7 0,-16 1 0,5-1 0,-6 2 0,-1-1 0,7 5 0,-5-10 0,5 9 0,0-8 0,1 3 0,1 0 0,-6 2 0,-4-1 0,4 4 0,6-9 0,5 9 0,1-3 0,0-1 0,-1-1 0,6-1 0,-4-3 0,9 4 0,-4-5 0,6 5 0,-1-4 0,1 3 0,0-4 0,-1 0 0,1 0 0,-1 0 0,1 0 0,0 0 0,-1 0 0,1 0 0,-6 0 0,4 0 0,-4 0 0,6 0 0,-6 0 0,-1-5 0,0-6 0,-5-1 0,10-10 0,-4 10 0,5-9 0,5 4 0,1-6 0,5 1 0,0 0 0,0-7 0,0 5 0,0-11 0,0 5 0,0-6 0,0-1 0,0-6 0,5 5 0,2-12 0,6 12 0,-1-6 0,0 8 0,5 0 0,-3-8 0,9-10 0,-9 7 0,3-13 0,-4 22 0,-1-12 0,1 5 0,-1 0 0,1-5 0,-6 5 0,4 0 0,-10 2 0,5 6 0,-1 1 0,-4 0 0,5 5 0,-6 3 0,5-1 0,-4 10 0,11-21 0,-11 20 0,5-16 0,-1 8 0,-4-3 0,5 1 0,-6 2 0,0-1 0,0 0 0,0 0 0,0 1 0,0 6 0,0 0 0,0-1 0,0 1 0,0-1 0,0 1 0,0 5 0,0-4 0,0 3 0,0 1 0,0-4 0,0 4 0,0-5 0,0-1 0,0 1 0,0-7 0,0-1 0,0 0 0,0-5 0,0-2 0,0-1 0,0-29 0,0 32 0,0-17 0,0 29 0,0 6 0,0 2 0,0 4 0,-5 5 0,-5 2 0,-2 8 0,2 2 0,0 4 0,9 1 0,-8-1 0,3 0 0,0 6 0,-3-5 0,3 5 0,-4-6 0,4 1 0,-3-1 0,3 0 0,-4 1 0,-1-1 0,1 0 0,-1-4 0,1 3 0,0-3 0,-1-1 0,1 0 0,4 0 0,-8 0 0,7 1 0,-8 3 0,-1-8 0,5 8 0,-5-3 0,5 4 0,1 1 0,0-1 0,-1-4 0,5 3 0,-3-8 0,3 8 0,1-3 0,-5 0 0,4 7 0,-4-6 0,4 8 0,-3-9 0,8 3 0,-8-3 0,3-1 0,0 5 0,-3-5 0,3 1 0,0 3 0,-8-3 0,7 4 0,-8-4 0,5 3 0,-1-8 0,1 8 0,0-3 0,-1 4 0,1-4 0,4 3 0,-3-3 0,3 4 0,-4 1 0,-1-1 0,1 0 0,-1 0 0,1 1 0,-1-1 0,1 0 0,0-4 0,-1 3 0,1-8 0,4 8 0,-3-7 0,3 7 0,-4-4 0,-1 1 0,1 3 0,4-3 0,-3 0 0,3 3 0,0-3 0,-3-1 0,3 9 0,-4-7 0,4 8 0,-3-9 0,7 3 0,-7-4 0,3 1 0,1 3 0,-9-3 0,7 4 0,-8 1 0,4-6 0,1 4 0,4-3 0,-3 0 0,3 3 0,-4-3 0,4 4 0,-3 0 0,3-4 0,-5 3 0,1-3 0,4 4 0,-3 1 0,3-6 0,-4 4 0,-1-3 0,1 0 0,-1 3 0,1-3 0,4 4 0,-3 0 0,3 1 0,-4-1 0,-1 0 0,1 0 0,4 1 0,-3-1 0,3-4 0,0 3 0,-8-3 0,7 4 0,-8 0 0,5 1 0,0-6 0,4 4 0,-3-3 0,3 4 0,-5 1 0,1-1 0,-1 0 0,1 1 0,0-1 0,-1 0 0,1 0 0,-1-4 0,1 3 0,4-3 0,-3 0 0,3 3 0,-4-3 0,-1-1 0,1 4 0,4-3 0,-3 0 0,3-1 0,-4-5 0,-1 4 0,1 2 0,-1 0 0,6 3 0,-5-8 0,5 8 0,-1-3 0,-4-1 0,5 5 0,-1-5 0,-3 6 0,7-1 0,-7 0 0,3 0 0,1 1 0,-5-1 0,5 0 0,-1 1 0,-3-1 0,3 0 0,0 1 0,-3-6 0,3 0 0,-4-1 0,4 2 0,-4 0 0,5 3 0,-1-3 0,1 4 0,1 0 0,-2-4 0,-5-1 0,6 4 0,-5-7 0,9 12 0,-3-9 0,-6 6 0,8-1 0,-12-4 0,13 3 0,-4-3 0,5 4 0,5 0 0,1 1 0,-1-1 0,4-4 0,-3 3 0,0-4 0,3 6 0,-3-1 0,4 0 0,-4 1 0,3-1 0,-8 0 0,4 0 0,-5 1 0,0-1 0,0 0 0,0 1 0,0-1 0,0 0 0,0 0 0,0 1 0,0-1 0,0 0 0,0 1 0,0-1 0,0 0 0,0 1 0,0-1 0,0 0 0,0 0 0,0 1 0,0-1 0,0 0 0,0 1 0,0-1 0,0 6 0,0-5 0,0 10 0,0-9 0,0 9 0,0-4 0,0 0 0,0-2 0,0 1 0,0-4 0,0 3 0,0-4 0,0-1 0,0 0 0,0 0 0,0 1 0,0-1 0,0 0 0,0 1 0,0-1 0,0 0 0,0 1 0,0-1 0,0 0 0,0 0 0,0 1 0,0-1 0,0 0 0,0 1 0,0-1 0,0 0 0,0 0 0,0 1 0,0-1 0,0 0 0,0 1 0,4-1 0,-3 0 0,4 1 0,0-1 0,-4 0 0,3 0 0,-4 1 0,5-1 0,-4 0 0,4 1 0,-1-1 0,-3 0 0,4 0 0,-1 1 0,-2-1 0,2 0 0,1 1 0,-4-1 0,8 0 0,-3 1 0,-1-1 0,5 0 0,-9 0 0,8-4 0,-3 8 0,4-7 0,-4 8 0,3-5 0,-8 0 0,8 0 0,-8 1 0,4-1 0,-1 0 0,-2 1 0,2-1 0,1 0 0,-4 1 0,3-1 0,-4 0 0,0 0 0,0 1 0,5-1 0,-4 0 0,4 1 0,-5-1 0,0 0 0,0 0 0,0 1 0,0-1 0,0 0 0,0 1 0,0-1 0,4 0 0,-3 6 0,4 1 0,-5 0 0,0 4 0,0-4 0,0 5 0,0-5 0,0 4 0,5-9 0,-4 9 0,3-4 0,-4 0 0,0-2 0,0-4 0,0-1 0,0 6 0,0-5 0,0 5 0,0-6 0,0 0 0,0 1 0,0-1 0,0 0 0,0 1 0,0-1 0,0 0 0,0 0 0,0 1 0,0-1 0,0 0 0,0 1 0,0-1 0,0 0 0,0 0 0,0 1 0,0-1 0,0 0 0,5 1 0,1-6 0,4 0 0,0-5 0,0 0 0,1 0 0,-1 0 0,0 0 0,1 0 0,-1 0 0,0 0 0,1 0 0,-1 0 0,0 0 0,0 0 0,1 0 0,-1 0 0,0 0 0,1 0 0,-1 0 0,0 0 0,0 0 0,1 0 0,-1 0 0,0 0 0,1 0 0,-1 0 0,0 0 0,1 0 0,-1 0 0,0 0 0,0 0 0,1 0 0,-1 0 0,0 0 0,1 0 0,-1 0 0,0 0 0,0 0 0,1 0 0,-1 0 0,0 0 0,1 0 0,-1 0 0,0 0 0,0 0 0,1 0 0,-1 0 0,0 0 0,1 0 0,-1 0 0,0 0 0,1 0 0,-1 0 0,0 0 0,0 0 0,1 0 0,-1 0 0,0 0 0,1 0 0,-1 0 0,0 0 0,0 0 0,1 0 0,-1 0 0,0 0 0,1 0 0,-1 0 0,0 0 0,1 0 0,-1 0 0,0 0 0,0 0 0,1 0 0,-1 0 0,0 0 0,1 0 0,-1 0 0,0 0 0,0 0 0,1 0 0,-1 0 0,0 0 0,1 0 0,-1 0 0,0 0 0,1 5 0,-1-4 0,0 3 0,0-4 0,1 0 0,-1 0 0,0 0 0,1 0 0,-1 0 0,0 0 0,0 0 0,1 0 0,-1 0 0,0 0 0,1 0 0,-1 0 0,0 0 0,1 0 0,-1 0 0,0 0 0,0 0 0,1 0 0,-1 0 0,0 0 0,1 0 0,-1 0 0,0 0 0,0 0 0,1 0 0,-1 0 0,0 0 0,1 0 0,-1 0 0,0 0 0,1 0 0,-1 0 0,0 0 0,0 0 0,1 0 0,-1 0 0,0 0 0,1 0 0,-1 0 0,0-4 0,0-2 0,1 0 0,-1 1 0,0 1 0,1 3 0,-1-9 0,0 9 0,1-3 0,-1 4 0,0-5 0,0-1 0,1 0 0,-1-3 0,0 8 0,1-8 0,-1 8 0,0-4 0,0 0 0,1 4 0,-1-8 0,0 8 0,1-9 0,-6 5 0,5-1 0,-5-3 0,6 3 0,-1-5 0,0 1 0,0 0 0,6-1 0,-4 0 0,3 0 0,-4 6 0,-1-5 0,1-1 0,-1 0 0,1-5 0,-1 5 0,0 1 0,1-6 0,-1 4 0,1-3 0,0-1 0,4 4 0,-4-4 0,4 6 0,-9-1 0,3 1 0,-3 0 0,4-1 0,1 1 0,-1-1 0,0 1 0,1-6 0,-1 4 0,1-3 0,-1 4 0,-4 1 0,3-6 0,-3 4 0,5-3 0,-1 4 0,0 1 0,1-1 0,-1 1 0,-4-1 0,3 1 0,-3 0 0,-1-6 0,5 4 0,-5-4 0,1 6 0,3 0 0,-3-1 0,0 1 0,-2-1 0,1 1 0,1-6 0,0 4 0,3-3 0,-8 4 0,8 1 0,-3-1 0,0 1 0,3-1 0,-8 1 0,8 0 0,-8-6 0,9 4 0,-9-4 0,8 1 0,-3 3 0,0-4 0,3 6 0,-7-1 0,7 1 0,-8-1 0,8 1 0,-8-6 0,8 4 0,-8-3 0,9 4 0,-9 1 0,8-1 0,-8 1 0,8 4 0,-8-3 0,8-1 0,-7-2 0,2-3 0,-4 5 0,5-1 0,-4 1 0,3-1 0,1 1 0,-4-1 0,4-4 0,-1 3 0,-3-4 0,4 6 0,0-1 0,-4 1 0,3-1 0,1 1 0,-4-6 0,4 5 0,-5-5 0,4 5 0,-3-4 0,4 3 0,0-4 0,-4 0 0,3 5 0,-4-5 0,5 5 0,-4-4 0,4 3 0,-5-9 0,4 9 0,-3-9 0,4 4 0,-1 0 0,-2-4 0,7 9 0,-8-9 0,3 9 0,1-9 0,-3 9 0,7-4 0,-8 6 0,8-1 0,-7 1 0,2 0 0,1-1 0,-4 1 0,3-1 0,-4 1 0,5 0 0,-4-1 0,4 1 0,0-6 0,-4-1 0,8 0 0,-7 1 0,2 0 0,1 4 0,-4-3 0,3 4 0,-4 1 0,0-1 0,0 1 0,0 0 0,0-1 0,0 1 0,0-6 0,0 4 0,0-9 0,0 9 0,0-9 0,0 10 0,0-11 0,0 11 0,0-10 0,0 9 0,0-4 0,0 6 0,0-1 0,0 1 0,0-6 0,0 4 0,0-4 0,0 6 0,0 0 0,0-1 0,0 1 0,0-1 0,0 1 0,0 0 0,0-1 0,0-5 0,0 5 0,0-5 0,-4 5 0,3 1 0,-4 0 0,0-1 0,4 1 0,-8 4 0,8-3 0,-8 3 0,3-4 0,0-1 0,-3 1 0,3-1 0,-4 1 0,-1-1 0,1 1 0,-1 4 0,1-3 0,-1 3 0,1-4 0,0-1 0,-1 1 0,1 0 0,-1-6 0,0 9 0,0-13 0,1 13 0,-1-9 0,1 5 0,4-4 0,-3 3 0,2-9 0,-3 9 0,-1-9 0,5 9 0,-4-9 0,8 4 0,-7 0 0,8 1 0,-4 6 0,0-1 0,4 1 0,-3-1 0,-1 1 0,4-6 0,-9-1 0,9 0 0,-4-4 0,0 9 0,4-9 0,-8 9 0,8-4 0,-9 6 0,9 0 0,-8-1 0,3 1 0,0-1 0,-3 1 0,3-6 0,-5 4 0,1-3 0,-1 9 0,1-3 0,-1 7 0,1-2 0,0-1 0,-1 4 0,1-4 0,-1 5 0,1 0 0,0 0 0,-1 0 0,1 0 0,-1 0 0,5 10 0,-3 3 0,8 9 0,-4 7 0,5-6 0,0 12 0,0-11 0,0 11 0,0-5 0,0 13 0,0 9 0,0 2 0,0 31 0,0-26 0,0 34-394,0-41 1,0-1 393,0 36 0,0-29 0,0 0 0,0 22-259,0 9 259,0-10 0,0-9 0,0-17 0,0-10 0,0-7 0,0-6 776,0-6-776,0-4 270,0-8-270,0 4 0,0-1 0,0-3 0,0 4 0,0-1 0,0 12 0,0 4 0,0 3 0,0-6 0,-5-5 0,-2 5 0,-5-4 0,0 11 0,1-11 0,-1 10 0,-4-10 0,3 5 0,-8-7 0,8 0 0,-8-4 0,8 3 0,-3-9 0,0 4 0,5-6 0,-5 1 0,5-1 0,1 1 0,-1-1 0,6 0 0,-5 0 0,5-4 0,-6-1 0,1-5 0,4-10 0,1-3 0,5-15 0,0-9 0,0-25 0,6 13 0,7-25 0,2 19 0,4-6 0,-5 1 0,-1 8 0,0 0 0,-1 7 0,1-5 0,-6 18 0,4-10 0,-10 12 0,9 0 0,-8 1 0,8 7 0,-9 5 0,4-4 0,-1 9 0,-3-9 0,4 9 0,0-9 0,-4 9 0,4-9 0,0 9 0,-4-3 0,3 4 0,-4 1 0,0-1 0,0 1 0,0-1 0,0 1 0,0 0 0,0-6 0,0 4 0,0-9 0,0 4 0,0 0 0,0-4 0,-5 4 0,-1-6 0,-5-5 0,-1 4 0,0-11 0,6 11 0,-5-5 0,5 12 0,-5-4 0,1 9 0,-1 1 0,0 6 0,1 5 0,0 0 0,-1 0 0,1 0 0,-1 5 0,1 1 0,-1 9 0,5 2 0,1 12 0,0-5 0,-1 10 0,-1-4 0,-4 14 0,4 0 0,-7 24 0,0-4 0,-7 22 0,-1-6 0,7-31 0,-1 0 0,-6 25 0,-7 20 0,14-22 0,-6 0 0,2-4 0,10-16 0,-8 0 0,10-7 0,-6-2 0,7 0 0,-5-5 0,9 5 0,-9 0 0,10-5 0,-10-1 0,10-2 0,-4-11 0,0 4 0,3-6 0,-3 0 0,1-5 0,3-2 0,-9-10 0,5 0 0,-6-5 0,1 0 0,-1 0 0,1 5 0,-1 0 0,1 1 0,0-1 0,-1-1 0,1-3 0,-1 4 0,1-5 0,0 0 0,-1 0 0,-5 0 0,5 0 0,-10-5 0,-5-21 0,1 5 0,-6-23 0,1 13 0,-3-7 0,-6-1 0,7 2 0,2 5 0,12 4 0,-4 5 0,10 1 0,-4-1 0,9 1 0,2-1 0,5-5 0,0 4 0,0-5 0,0 12 0,0-4 0,0 9 0,0-9 0,0 4 0,0 0 0,0-4 0,0 9 0,0-14 0,0 8 0,5-9 0,-3 5 0,8-7 0,-9 5 0,9 1 0,-9 2 0,4 3 0,-5 1 0,0 2 0,4 4 0,-2 1 0,2-1 0,1 1 0,-4-6 0,3 4 0,1-3 0,-4 4 0,4-5 0,-5 5 0,0-5 0,4 5 0,-3 1 0,4 0 0,0-1 0,-4 1 0,3-1 0,-4 1 0,0 0 0,0-1 0,0 1 0,0-1 0,-4 1 0,-7 4 0,-1-3 0,-4 3 0,0-5 0,4 1 0,-3-1 0,4-5 0,5-1 0,-4-12 0,3-1 0,-11-13 0,4 5 0,-5-12 0,12 18 0,-4-10 0,5 18 0,-11 0 0,5 9 0,-4 4 0,6 5 0,-1 1 0,1 5 0,0 0 0,-1 0 0,1 0 0,-1 5 0,0 6 0,1 6 0,-1 0 0,-1 4 0,2-4 0,3 5 0,-2-5 0,2 4 0,2-9 0,-5 9 0,8-10 0,-8 10 0,9-4 0,-9 6 0,9-1 0,-9 0 0,8 1 0,-7-6 0,8 4 0,-9 2 0,4-5 0,-1 9 0,-3-10 0,4 6 0,0-6 0,-4 4 0,9-4 0,-9 0 0,9 4 0,-8-10 0,7 5 0,-7-6 0,8 1 0,-8-1 0,8 0 0,-9 0 0,4 1 0,-4-1 0,4 0 0,2 1 0,4-1 0,0 0 0,0 0 0,0 1 0,0-1 0,0 0 0,0 6 0,0-4 0,0 9 0,0-4 0,0 5 0,0 0 0,0 1 0,0-1 0,0 0 0,0 1 0,0-1 0,0 0 0,0 1 0,0-7 0,0 5 0,0-9 0,0 9 0,0-9 0,0 9 0,0-10 0,4 5 0,-3-6 0,4 1 0,0-1 0,-4 6 0,8-5 0,-8 5 0,8-6 0,-8 0 0,9 6 0,-9-4 0,9 3 0,-9 1 0,3-4 0,1 3 0,-4 0 0,4 2 0,-5-1 0,0 0 0,0-6 0,0 6 0,0-5 0,4 5 0,-3 0 0,4-5 0,-5 5 0,0-6 0,0 0 0,4 1 0,-2-1 0,2 0 0,-4 1 0,0-1 0,5 0 0,-4 0 0,3 1 0,-4-1 0,0 6 0,0-5 0,0 5 0,0 0 0,0 5 0,0 3 0,0-3 0,0 0 0,0-4 0,0 5 0,0 1 0,0-1 0,0 0 0,0 1 0,0-6 0,0 4 0,0-10 0,0 5 0,0 0 0,0-5 0,0 5 0,0 0 0,0-5 0,5 5 0,-4-6 0,4 0 0,-5 1 0,0-1 0,0 0 0,0 1 0,0-1 0,4 0 0,2 0 0,0 1 0,3-6 0,-3 0 0,4-5 0,0 0 0,1 0 0,-1 0 0,0 0 0,0 0 0,1 0 0,-1 0 0,0 0 0,1 0 0,-1-5 0,6-1 0,-5-4 0,10-1 0,-4 0 0,5-1 0,1 1 0,-1 5 0,-5 1 0,4 0 0,-9 4 0,9-4 0,-10 5 0,10 0 0,-9 0 0,9 0 0,-4 0 0,5 0 0,1 0 0,-7 0 0,5 0 0,-4 0 0,0 0 0,4 0 0,-9 0 0,9 0 0,-9 0 0,3 0 0,6 0 0,-9 0 0,9 0 0,-11 0 0,0 0 0,0 0 0,1 0 0,-1 0 0,0 0 0,1 0 0,-1 4 0,0-3 0,0 4 0,1-5 0,-1 0 0,0 0 0,1 0 0,-1 0 0,0 0 0,1 0 0,-1 0 0,0 0 0,0 0 0,1 0 0,-1 0 0,0 0 0,5 0 0,-3-5 0,2-1 0,-3-4 0,-1 0 0,0-1 0,1 1 0,-1 4 0,0-3 0,-4 3 0,3-5 0,-3 6 0,0-5 0,3 5 0,-4-1 0,6-3 0,-6 3 0,5 0 0,-5-3 0,6 3 0,-6-4 0,4-1 0,-3 5 0,0-3 0,3 3 0,-3-4 0,4-1 0,-4 1 0,3 0 0,-3 4 0,4-3 0,0 3 0,1-5 0,-1 6 0,-4-5 0,3 9 0,-4-8 0,1 3 0,3 0 0,-3-3 0,4 3 0,1-4 0,-1-1 0,0 1 0,6-1 0,1 0 0,0 5 0,4-4 0,-4 4 0,0-5 0,-2 5 0,-4 1 0,-1 5 0,0 0 0,1 0 0,-42 0 0,17 0 0,-41 0 0,31 0 0,-11 0 0,11 5 0,-4-4 0,10 4 0,-3-5 0,10 5 0,-5-4 0,5 3 0,-4-4 0,3 5 0,-9-4 0,9 8 0,-9-8 0,4 9 0,-6-4 0,6 5 0,-4 0 0,9-1 0,-9-3 0,10-3 0,-11-4 0,11 0 0,-10 0 0,9 0 0,-9 0 0,9 5 0,-9-4 0,9 3 0,-4-4 0,6 0 0,-5 0 0,3 0 0,-3 0 0,5 0 0,-1 0 0,1 0 0,0 0 0,-1 0 0,1 0 0,-6 0 0,4 0 0,-4 0 0,1 0 0,-2 0 0,-6 0 0,1 0 0,-1 0 0,1 0 0,5 0 0,-4 0 0,9 0 0,-9 0 0,9 0 0,-4 0 0,6-4 0,-1 3 0,1-4 0,-1 5 0,1 0 0,0 0 0,-1 0 0,1-5 0,-1 0 0,6-6 0,0 1 0,5-1 0,0 1 0,0 0 0,0-6 0,0 4 0,0-9 0,0 4 0,0 0 0,0 1 0,0 0 0,0 4 0,0-9 0,0 10 0,0-5 0,0 5 0,0 1 0,0-6 0,0 4 0,0-9 0,0 4 0,0 0 0,0 1 0,0 6 0,0-1 0,0-4 0,0 3 0,0-4 0,0 6 0,0-6 0,0 4 0,-5-9 0,-1 9 0,-5-3 0,5-1 0,-3 4 0,3-4 0,1 6 0,-5 0 0,9-1 0,-8-5 0,7 5 0,-7-5 0,8 0 0,-4 4 0,0-9 0,4 4 0,-4-5 0,5 5 0,0 1 0,0 0 0,0 4 0,0-4 0,0 6 0,0 0 0,0-1 0,0 1 0,0-1 0,0 1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3:47.27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1179 0 24575,'-28'0'0,"3"0"0,12 0 0,1 0 0,-1 0 0,1 0 0,-8 0 0,6 0 0,-5 0 0,6 0 0,1 0 0,-1 0 0,1 0 0,-1 0 0,0 0 0,1 0 0,-1 0 0,0 0 0,1 0 0,-1 0 0,1 0 0,-1 0 0,0 0 0,1 0 0,-1 0 0,0 0 0,1 0 0,-1 0 0,1 0 0,-1 0 0,0 0 0,1 0 0,-1 0 0,0 0 0,1 0 0,-1 0 0,1 0 0,-1 6 0,0-5 0,1 5 0,-1-6 0,0 0 0,1 0 0,5 5 0,-4-3 0,4 3 0,-6-5 0,0 0 0,1 0 0,-1 0 0,0 0 0,1 0 0,-1 0 0,0 0 0,1 0 0,-1 0 0,1 0 0,-1 0 0,0 0 0,1 0 0,-1 0 0,0 0 0,1 0 0,-1 0 0,1 0 0,-1 0 0,0 0 0,1 0 0,-1 0 0,0 0 0,1 0 0,-1 0 0,1 0 0,-1 0 0,0 6 0,1-5 0,-1 5 0,0-6 0,1 5 0,-1-3 0,1 3 0,-1-5 0,0 0 0,1 0 0,-1 6 0,0-5 0,1 5 0,5-1 0,-4-3 0,9 9 0,-9-10 0,4 10 0,-6-9 0,34 3 0,-14-5 0,27 0 0,-21 0 0,-1 0 0,-5 6 0,4-5 0,-4 10 0,6-9 0,-1 3 0,1-5 0,-1 0 0,1 0 0,-6 6 0,4-5 0,-4 5 0,0-1 0,4-3 0,-10 9 0,10-4 0,-9 5 0,3 1 0,-5-1 0,0 1 0,0-1 0,0 0 0,0 1 0,0-1 0,0 1 0,0-1 0,0 1 0,0-1 0,0 1 0,0-1 0,0 1 0,0-1 0,0 1 0,0-1 0,0 1 0,0-1 0,0 1 0,6-6 0,-5 4 0,10-10 0,-9 10 0,9-9 0,-10 9 0,5-4 0,-6 5 0,5-5 0,-3 4 0,3-4 0,1 0 0,-5 4 0,5-4 0,-1 0 0,-3 4 0,3-4 0,1 0 0,-5 4 0,5-4 0,-1 5 0,-4 1 0,11-1 0,-11 1 0,4-1 0,1 1 0,-5-1 0,11 1 0,-6-1 0,1 1 0,4-1 0,-9 1 0,3-1 0,1-5 0,-5 4 0,10-4 0,-9 5 0,9-5 0,-10 5 0,5-6 0,-1 1 0,-3 4 0,9-4 0,-10 6 0,10-1 0,-9 1 0,3-1 0,1 1 0,-5-1 0,10-5 0,-9 4 0,9-9 0,-10 9 0,10-10 0,-9 10 0,3-4 0,1 0 0,-5 4 0,5-4 0,-6 6 0,0-1 0,0 1 0,0-1 0,0 1 0,0-1 0,0 0 0,0 1 0,0-1 0,5-5 0,-3 4 0,3-4 0,1 0 0,-5 4 0,10-9 0,-9 9 0,9-10 0,-4 5 0,-1-1 0,6-3 0,-11 9 0,10-10 0,-10 10 0,11-9 0,-6 3 0,7-5 0,-1 0 0,-5 6 0,4-5 0,-9 10 0,3-4 0,1 0 0,-5 4 0,10-4 0,-4 0 0,0 4 0,4-9 0,-4 9 0,6-4 0,-1 0 0,1-2 0,-1-5 0,-5-6 0,-1-1 0,-6-5 0,0-1 0,0 1 0,5-1 0,-3 0 0,3 1 0,1 5 0,-5-5 0,5 5 0,-6-5 0,5 5 0,-3-4 0,3 4 0,-5-6 0,0 0 0,6 1 0,-5-1 0,5 0 0,-1 6 0,-3-4 0,3 4 0,1 0 0,-5-4 0,10 4 0,-10-6 0,11 6 0,-11-4 0,10 4 0,-4-6 0,0 1 0,4-1 0,-4 0 0,5 1 0,-5-1 0,4 1 0,-4-1 0,6 0 0,-6 1 0,4-1 0,-10 0 0,10 1 0,-4-1 0,0 1 0,4 5 0,-9-5 0,9 5 0,-4 0 0,0-4 0,4 4 0,-10-6 0,10 6 0,-9-4 0,9 10 0,-10-10 0,10 4 0,-4-6 0,0 0 0,4 6 0,-10-4 0,11 10 0,-11-11 0,10 11 0,-10-10 0,5 4 0,0 0 0,-5-4 0,4 4 0,1 0 0,-5-5 0,10 5 0,-9-5 0,9-1 0,-10 0 0,10 6 0,-9-4 0,9 4 0,-10-5 0,10-1 0,-4 0 0,0 1 0,4 5 0,-9-5 0,9 5 0,-10-5 0,10 5 0,-9-5 0,9 5 0,-4-5 0,5-1 0,-5 1 0,4-1 0,-9 0 0,3 1 0,1-1 0,-5 0 0,5 1 0,-1 5 0,-3-4 0,3 4 0,1-6 0,-5 0 0,5 1 0,-1-1 0,-3 0 0,3 1 0,-5-1 0,6 1 0,-5-1 0,5 0 0,-1 6 0,-4-4 0,5 4 0,0 0 0,-5-4 0,10 4 0,-10-6 0,11 1 0,-11-1 0,10 6 0,-10-4 0,-23 26 0,9-11 0,-28 20 0,26-11 0,-4 0 0,7-1 0,-1 1 0,0-1 0,1-5 0,-1 4 0,1-10 0,5 10 0,-5-9 0,5 9 0,-5-4 0,-1 0 0,6 4 0,-4-4 0,4 5 0,-6-5 0,1 4 0,-1-9 0,0 9 0,1-10 0,-1 10 0,0-4 0,1 0 0,-1 4 0,1-4 0,-1 6 0,0-6 0,6 4 0,-4-10 0,4 10 0,-6-9 0,1 3 0,-1 1 0,-6-5 0,5 5 0,-5-6 0,6 5 0,-6-3 0,5 9 0,-12-10 0,12 5 0,-12 0 0,12-5 0,-5 5 0,0 0 0,5-4 0,-6 4 0,8-6 0,-1 0 0,1 0 0,-1 0 0,0 0 0,1 0 0,-1 0 0,0 0 0,1 0 0,-1 0 0,1 0 0,-1 0 0,0 0 0,6-6 0,2-1 0,5-6 0,0 1 0,0-1 0,0 0 0,5 1 0,2 5 0,0-4 0,4 4 0,-9-6 0,9 6 0,-10-4 0,10 9 0,-4-3 0,5 5 0,1 0 0,-1 0 0,1 0 0,-6 5 0,-2 2 0,-5 6 0,0-1 0,0 1 0,0-1 0,0 1 0,0-1 0,0 1 0,0-1 0,0 0 0,0 1 0,0-1 0,0-5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3:50.37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1 128 24575,'0'-36'0,"0"5"0,0 12 0,0-2 0,0 12 0,0-2 0,0 16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7:16.993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866 1018 24575,'0'41'0,"0"13"0,0 11 0,0-5 0,0 14 0,0-22 0,0-2 0,0-16 0,0-15 0,0-7 0,-5-5 0,-14-1 0,-4-18 0,3-3 0,8-6 0,6 2 0,5 6 0,-5 1 0,6-8 0,0 6 0,0-5 0,12 12 0,3 1 0,28 6 0,-18 0 0,16 6 0,-21 8 0,1 7 0,-1 0 0,-7 4 0,-6-11 0,-1 5 0,-6-6 0,0-1 0,-6 1 0,-7-1 0,-8-4 0,-13-2 0,4-6 0,-12 0 0,4-21 0,-1-13 0,8-13 0,-1-45 0,14 30 0,8 5 0,2 0 0,1-11 0,7-14 0,0 19 0,0 15 0,0 12 0,0 17 0,5 17 0,8 22 0,2 4 0,5 15 0,-13-19 0,-1 6 0,-6-12 0,0 5 0,0-7 0,0 1 0,-6-6 0,-1-2 0,-5-5 0,-1 0 0,6-5 0,2-16 0,5-2 0,5-5 0,3 2 0,4 12 0,1-5 0,0 6 0,-1 6 0,1-4 0,-1 4 0,-5-6 0,-2 1 0,-5-1 0,0 1 0,0-1 0,0 0 0,0-6 0,0-2 0,0-6 0,0 0 0,6 0 0,-4 0 0,4 6 0,-6-5 0,0 12 0,6-5 0,-5 6 0,4 1 0,-5-1 0,0 0 0,6 6 0,-5-4 0,5 4 0,-6-5 0,0-1 0,5 6 0,-3-4 0,3 4 0,-5-6 0,0 0 0,6 6 0,-5-4 0,5 4 0,-6-6 0,0 1 0,5-1 0,-3 1 0,3-1 0,-5 0 0,0 1 0,0-1 0,0 0 0,0 1 0,0-1 0,0 1 0,0-1 0,0 0 0,0 1 0,0-1 0,0 0 0,0 1 0,0-1 0,-5 1 0,3-1 0,-9 6 0,4-4 0,0 4 0,-4 0 0,9-5 0,-9 11 0,10-10 0,-10 4 0,9-6 0,-3 1 0,-1 5 0,5-5 0,-11 11 0,-1 1 0,4 7 0,-3 6 0,6 6 0,-2 2 0,1 6 0,-5-7 0,11 6 0,-11-6 0,11 8 0,-11-8 0,4 6 0,1-6 0,-4 1 0,9-2 0,-10 0 0,5-5 0,-6 5 0,1-7 0,5 1 0,-5-1 0,5 1 0,-5-1 0,5 1 0,-5-1 0,5 1 0,-5-1 0,5 0 0,-4 1 0,4-1 0,0 1 0,-5-1 0,11 1 0,-10-1 0,4 6 0,0-4 0,-5 4 0,11 1 0,-10-5 0,9 5 0,-9-6 0,10-1 0,-5 1 0,1-1 0,3 1 0,-3-1 0,5 1 0,-6-1 0,5 1 0,-11-1 0,11 1 0,-11 5 0,11-3 0,-11 4 0,11-7 0,-11 0 0,5 7 0,0-6 0,2 5 0,-1-5 0,5-1 0,-5 1 0,1-1 0,3 1 0,-4-1 0,6 1 0,0-1 0,0 1 0,0-1 0,0 1 0,0-1 0,0 1 0,-5-6 0,3 4 0,-3-4 0,5 5 0,0 1 0,-6-1 0,5 0 0,-5 7 0,6-4 0,-5 3 0,3 1 0,-3-4 0,-1 3 0,5 1 0,-5-4 0,6 4 0,-6-7 0,5 0 0,-5 1 0,6-1 0,0 1 0,0-1 0,0 1 0,0-1 0,0 1 0,-5-1 0,3 7 0,-3-5 0,-1 5 0,5 0 0,-5-5 0,6 5 0,0-6 0,0-1 0,0 1 0,0-1 0,0 1 0,-6-1 0,5 1 0,-5 6 0,6-5 0,0 11 0,0-11 0,0 5 0,0-6 0,0-1 0,0 1 0,0-1 0,6-5 0,1-1 0,5-6 0,1 0 0,-1 0 0,1 0 0,6 0 0,1 0 0,15-7 0,-6-1 0,5-6 0,-7-6 0,1-1 0,-1-6 0,0 6 0,0-5 0,0 5 0,-6-6 0,-2 0 0,-5-1 0,-1 1 0,1 0 0,-1 0 0,1 0 0,-1 6 0,0-5 0,0 12 0,0-5 0,-1 12 0,1-4 0,-1 9 0,1-3 0,-1 5 0,1 0 0,-1 0 0,1 0 0,-1 0 0,1 0 0,-1 0 0,1 0 0,-6 5 0,4-3 0,-10 9 0,10-4 0,-9 5 0,9-5 0,-10 4 0,5-4 0,-1 0 0,2-2 0,6-5 0,-1 0 0,1 0 0,-1 0 0,1-5 0,-7-2 0,6-6 0,-11 1 0,4-1 0,1-6 0,-4 5 0,4-12 0,-6 5 0,0-13 0,0-3 0,0 0 0,0 3 0,0-1 0,0 6 0,0-6 0,0 15 0,0-6 0,0 5 0,0 0 0,0-4 0,0 4 0,0-6 0,0 0 0,0 6 0,0-5 0,0 12 0,-6-5 0,5 6 0,-5 1 0,6-1 0,0 1 0,0-1 0,0 0 0,0 1 0,0-1 0,0 0 0,0 1 0,0-1 0,0 1 0,0-1 0,0 0 0,0 1 0,0-1 0,0 0 0,0 1 0,0-1 0,0 1 0,0-8 0,0 6 0,0-11 0,0 4 0,0-14 0,0 13 0,0-12 0,0 20 0,0-5 0,0 6 0,-5 6 0,-2 2 0,-6 16 0,6-3 0,1 10 0,6-5 0,0-1 0,0 1 0,0-1 0,0 1 0,0-1 0,0 1 0,0-1 0,0 1 0,0-1 0,6 1 0,1-1 0,5 1 0,1-1 0,-1 0 0,-5 1 0,4-1 0,-4 1 0,6-1 0,-6 1 0,4 6 0,-4-5 0,6 5 0,0 0 0,0 1 0,0 1 0,1 4 0,-2-10 0,-4 3 0,3-5 0,-4-1 0,0 1 0,4-1 0,-10 1 0,5-1 0,-1 1 0,2-1 0,0 1 0,4-6 0,-4 4 0,6-4 0,-6 5 0,4 1 0,-4-1 0,5 1 0,-5-1 0,5 7 0,-5-5 0,0 5 0,4-6 0,-9-1 0,3 1 0,-5-1 0,0 1 0,0-1 0,0 0 0,0 7 0,0-4 0,0 3 0,0-5 0,0 6 0,0-5 0,0 5 0,0 0 0,0-5 0,0 11 0,6-4 0,-4 6 0,10 0 0,-11 8 0,5-6 0,0 5 0,-4 1 0,10-6 0,-11 5 0,5-7 0,0-6 0,-5-2 0,5-7 0,-6 7 0,0-5 0,5 11 0,-3-11 0,3 10 0,-5-10 0,0 5 0,0-6 0,0-1 0,0 1 0,0-1 0,0 1 0,0-1 0,0 1 0,0-1 0,0 1 0,-5-7 0,-2 6 0,-6-11 0,0 5 0,1-1 0,-1-4 0,0 5 0,1-6 0,-1 0 0,1 6 0,-1-5 0,0 4 0,1 1 0,-1-5 0,0 11 0,1-11 0,-1 10 0,0-4 0,1 5 0,-1 1 0,1-1 0,-1 1 0,6-1 0,-4-5 0,4 4 0,-6-4 0,0 0 0,1-1 0,-1-6 0,1 0 0,-1 0 0,-6 0 0,5 0 0,-12 0 0,12 0 0,-12 0 0,12 0 0,-5 0 0,6 0 0,-6 0 0,5 0 0,-5 0 0,6 0 0,0 0 0,1 0 0,-1 0 0,1 0 0,-1 0 0,0 0 0,1 0 0,-1 0 0,0 0 0,1 0 0,-1 0 0,1 0 0,-1 0 0,0 0 0,1 0 0,-1 0 0,0 0 0,1 0 0,-1 0 0,1 0 0,-1 0 0,0 0 0,1 0 0,-1 0 0,0 0 0,1 0 0,-1 0 0,1 0 0,-1 0 0,0 0 0,1 0 0,-1 0 0,0 0 0,1 0 0,-7 0 0,4 5 0,-4-3 0,7 3 0,-7 1 0,4-4 0,-4 4 0,7-6 0,-1 0 0,0 0 0,1 0 0,-1 0 0,6 5 0,-4-3 0,4 3 0,-6 1 0,1-5 0,5 10 0,-5-9 0,5 3 0,-5 1 0,-1-5 0,6 10 0,-4-9 0,9 9 0,-9-10 0,4 10 0,0-4 0,-4 0 0,4 4 0,-6-10 0,6 11 0,-4-11 0,4 5 0,0-1 0,-4-4 0,4 11 0,-6-11 0,6-12 0,1 1 0,6-14 0,6 11 0,-5 1 0,11-7 0,-11 4 0,5-10 0,0 11 0,-5-12 0,5 12 0,0-5 0,-5 6 0,4-6 0,-5 5 0,0-6 0,6 8 0,-5-7 0,5 4 0,-6-10 0,0 11 0,6-12 0,-5 5 0,5 1 0,-6 0 0,6 8 0,-5-1 0,5 1 0,-6-1 0,0 0 0,0 1 0,0-1 0,0 0 0,0 1 0,0-1 0,0 1 0,0-1 0,0 0 0,0 1 0,0-1 0,0 0 0,0 1 0,0-7 0,0 4 0,0-4 0,0 0 0,0 5 0,0-12 0,0 12 0,0-11 0,0 10 0,0-4 0,0 7 0,0-1 0,0 0 0,0 1 0,0-1 0,0 0 0,0 1 0,0-1 0,0 1 0,0-1 0,0 0 0,5 1 0,-3-1 0,9 0 0,-10 1 0,5-1 0,0-6 0,-5 5 0,11-5 0,-11 6 0,11-6 0,-11 5 0,11-5 0,-11 6 0,10 0 0,-9 1 0,9-7 0,-4 4 0,6-4 0,-6 7 0,4-1 0,-3-6 0,-1 5 0,4-5 0,-9 6 0,9 0 0,-4-6 0,6 5 0,-6-5 0,4 6 0,-9 1 0,9-1 0,-4 0 0,0 1 0,4-1 0,-10 0 0,10 1 0,-9-1 0,9 1 0,-10-1 0,10 0 0,-9 1 0,9-1 0,-4 0 0,0 1 0,4-7 0,-4 4 0,1-4 0,3 7 0,-4-7 0,6 4 0,-6-4 0,4 7 0,-4-1 0,6 0 0,-1 6 0,-5-4 0,4 10 0,-4-5 0,5 0 0,1 5 0,-1-10 0,1 4 0,-1-6 0,1 1 0,-1 5 0,-5-5 0,4 5 0,-9-5 0,9 5 0,-4 1 0,5 6 0,1 0 0,-1 6 0,1 1 0,-1 5 0,7 7 0,2 2 0,6 0 0,0 4 0,0-4 0,0 0 0,0 5 0,-6-12 0,4 6 0,-11-8 0,5 1 0,-6 0 0,-1-1 0,1-5 0,-1-1 0,-5-1 0,4-3 0,-10 9 0,10-10 0,-4 10 0,0-4 0,4 0 0,-4-1 0,6-6 0,-1 0 0,1 0 0,-1 0 0,-5-6 0,-1-1 0,-6-6 0,0 1 0,0-1 0,0 1 0,0-1 0,0 0 0,0 1 0,0-1 0,16 34 0,-11-14 0,11 27 0,-16-21 0,0-1 0,0 1 0,0-1 0,6 1 0,-5-1 0,5 1 0,-6-1 0,0 1 0,0-1 0,5-5 0,-3 4 0,3-4 0,1 0 0,-5 4 0,5-4 0,-1 5 0,-3 1 0,9-1 0,-10 1 0,5-1 0,-6 1 0,5-6 0,-3 4 0,3-4 0,1 5 0,-5 1 0,10-1 0,-4 1 0,0-1 0,4 1 0,-4-1 0,0 1 0,4 6 0,-9-5 0,10 11 0,-5-11 0,0 5 0,5 0 0,-10-5 0,9 5 0,-10-6 0,5 6 0,0-5 0,-5 5 0,4-7 0,-5 7 0,0-5 0,0 5 0,0 0 0,0-5 0,0 5 0,0-6 0,0-1 0,0 1 0,0-1 0,6 1 0,-5-1 0,5 0 0,-6 1 0,0-1 0,0 1 0,0 6 0,0-5 0,0 17 0,0-16 0,0 16 0,0-16 0,0 3 0,0-5 0,0-1 0,0 1 0,0-1 0,0 1 0,0-1 0,0 1 0,0-1 0,5 1 0,-3-1 0,3 1 0,-5-1 0,0 1 0,6-1 0,-5 7 0,5-5 0,-1 5 0,-3-6 0,9-1 0,-4 1 0,0-1 0,4 1 0,-10-1 0,10-5 0,-9 4 0,3-4 0,-5 5 0,0 1 0,0-1 0,0 1 0,0-1 0,0 1 0,0-1 0,0 1 0,0-1 0,6-5 0,-5 4 0,10-4 0,-9 6 0,3-1 0,-5 1 0,6-1 0,-5 1 0,10-6 0,-9 4 0,3-4 0,1 0 0,-5 4 0,10-10 0,-4 5 0,0-1 0,-1 2 0,-6-28 0,0 14 0,0-28 0,0 22 0,0 0 0,0 1 0,0-1 0,0 1 0,0-1 0,0 0 0,0 1 0,0-1 0,0-6 0,0 5 0,0-5 0,0 6 0,0-6 0,0 5 0,0-5 0,0 6 0,0 0 0,0 1 0,0-1 0,0 0 0,0 1 0,0-1 0,0 1 0,0-1 0,0 0 0,0 1 0,0-1 0,0 0 0,0 1 0,0-1 0,0 0 0,0 1 0,0-1 0,0 1 0,-6 5 0,5-5 0,-5 5 0,6-5 0,0-1 0,0 0 0,0 1 0,0-1 0,0 1 0,0-1 0,0 0 0,0 1 0,0-1 0,-6 0 0,5 1 0,-5-1 0,1 1 0,3-1 0,-3 0 0,-1 1 0,-1-1 0,0 0 0,-5-6 0,5 5 0,0-5 0,-4 6 0,4 1 0,0-1 0,-5 0 0,11 1 0,-10-1 0,4 1 0,0-1 0,-5 6 0,11-4 0,-10 4 0,4 0 0,0-5 0,1 5 0,6-5 0,0-1 0,-5 1 0,3-1 0,-3 0 0,-1 6 0,5-4 0,-5 4 0,6-6 0,0 1 0,0-1 0,0 1 0,0-1 0,0 0 0,0 1 0,0-1 0,0 0 0,-6 6 0,5-4 0,-10 4 0,9-6 0,-9 1 0,4-1 0,0 1 0,-5-8 0,5 0 0,-7-7 0,0-1 0,1 8 0,0-6 0,-1 5 0,7 1 0,-5 0 0,5 1 0,-6 11 0,0-10 0,0 5 0,6-2 0,-5-4 0,5 7 0,-6-1 0,1 0 0,5 1 0,-5 5 0,5-5 0,0 5 0,-4 0 0,10-4 0,-11 10 0,5-5 0,0 1 0,-4 3 0,4-3 0,-5-1 0,-7-1 0,11-6 0,-9 6 0,4-4 0,4 3 0,-9-5 0,11 1 0,-5-1 0,-1 0 0,6 1 0,-4-1 0,9 1 0,-9-1 0,10-6 0,-11 10 0,5-9 0,-5 11 0,5-5 0,-4-1 0,4 6 0,-6 2 0,0 5 0,1 0 0,-1 0 0,0 0 0,1 0 0,5 5 0,-4 2 0,4 6 0,-6-1 0,6 0 0,-4-5 0,9 5 0,-9-11 0,10 10 0,-11-10 0,11 10 0,-10-4 0,4 0 0,-6 4 0,0-4 0,1 0 0,-1 4 0,6-4 0,-4 6 0,4-6 0,-6 4 0,1-10 0,5 10 0,-5-9 0,11 9 0,-10-10 0,9 10 0,-9-9 0,10 9 0,-10-10 0,9 10 0,-9-4 0,4 6 0,-6-6 0,6 4 0,-4-10 0,10 10 0,-11-10 0,11 11 0,-10-11 0,9 10 0,-9-4 0,4 5 0,-5 1 0,5-1 0,-5 1 0,5-1 0,0 1 0,-4-1 0,10 1 0,-11-1 0,11 1 0,-10-1 0,4 1 0,0-1 0,-4 1 0,9-1 0,-9 1 0,10-1 0,-11 1 0,11-1 0,-10 1 0,9-1 0,-9 0 0,10 1 0,-5-1 0,0 1 0,5-1 0,-10 1 0,9-1 0,-3 1 0,-1-1 0,5 1 0,-5-1 0,1 1 0,3-1 0,-3 1 0,-1-1 0,5 1 0,-11-1 0,11 1 0,-5-1 0,1-5 0,3 4 0,-9-4 0,10 6 0,-5-1 0,0 0 0,5 1 0,-10-1 0,9 1 0,-9-1 0,10 1 0,-10-1 0,9 1 0,-3-1 0,-1 1 0,4-1 0,-9 1 0,10-1 0,-5 1 0,1-1 0,3 1 0,-3-1 0,5 1 0,0-1 0,0 1 0,0-1 0,0 1 0,0-1 0,0 0 0,-6 1 0,5-1 0,-5 1 0,6-1 0,0 1 0,0-1 0,0 1 0,0-1 0,0 1 0,0-1 0,-6 1 0,5-1 0,-5 1 0,6-1 0,0 1 0,0-1 0,0 1 0,0-1 0,0 1 0,0-1 0,0 0 0,0 1 0,0-6 0,0-2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7:34.418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1 1436 24575,'5'-28'0,"-3"-3"0,9 23 0,-4-17 0,12 10 0,-4-5 0,4 0 0,-7 8 0,1-1 0,-1 1 0,1 5 0,-1-5 0,1 5 0,-6-5 0,4-1 0,-10 0 0,10 1 0,-4-1 0,6 1 0,-6-1 0,4 0 0,-10 1 0,10-1 0,-4 0 0,6 6 0,-6-4 0,4 10 0,-10-10 0,11-3 0,-5 5 0,0-8 0,5 3 0,-11 0 0,11-5 0,-5 6 0,5 1 0,1-1 0,-7 0 0,6 6 0,-11-4 0,10 10 0,-4-10 0,0 3 0,4-4 0,-10-1 0,10 1 0,-4-1 0,0 0 0,4 6 0,-9-4 0,9 4 0,-4 0 0,0-4 0,4 4 0,-4-6 0,5 1 0,1-8 0,0 6 0,-6-5 0,4 6 0,-9 1 0,9-1 0,-10 1 0,10-1 0,-9 0 0,9 1 0,-4-1 0,0 0 0,4-6 0,-9 5 0,9-5 0,-4 6 0,0 1 0,4-1 0,-9 0 0,9 1 0,-10-1 0,10 6 0,-10-4 0,5 4 0,0-6 0,-5 1 0,10-1 0,-10 0 0,5 1 0,0-1 0,-5 1 0,4-1 0,1 6 0,-5-4 0,5 4 0,-6-6 0,0 0 0,0 1 0,0-1 0,0 1 0,0-1 0,0 0 0,0 1 0,0-1 0,0 0 0,0 1 0,0-1 0,0 1 0,0-1 0,0 0 0,0 1 0,0-1 0,0 0 0,0 1 0,0-1 0,0 1 0,0-1 0,5 6 0,-3-4 0,9 37 0,-4-19 0,5 27 0,-5-21 0,4-1 0,-9 1 0,9-6 0,-4 4 0,5-10 0,1 5 0,-6-1 0,4 2 0,-4 6 0,5-6 0,-5 4 0,4-4 0,-4 0 0,6 4 0,-1-4 0,1 0 0,-1 4 0,1-10 0,-1 10 0,0-4 0,1 6 0,-1-6 0,1 4 0,-1-4 0,1 5 0,-1-5 0,1 4 0,-1-9 0,-5 9 0,4-10 0,-9 10 0,9-10 0,-4 11 0,5-6 0,1 7 0,-1-1 0,1 1 0,-6-1 0,4-5 0,-4 4 0,0-4 0,4 6 0,-4-6 0,-1 4 0,6-4 0,-5 0 0,-1 4 0,6-4 0,-11 5 0,10-5 0,-10 4 0,10-4 0,-9 6 0,9-1 0,-4 1 0,0-1 0,4 1 0,-10-1 0,10-5 0,-9 4 0,3-4 0,1 5 0,-5 1 0,10-1 0,-9 1 0,9-6 0,-10 4 0,10-10 0,-4 10 0,6-4 0,-1 6 0,1-1 0,-1 1 0,1-1 0,-1 1 0,1-1 0,6 1 0,-5 0 0,5 6 0,0-4 0,-4 4 0,4-6 0,-7-1 0,1 1 0,-1-1 0,1 1 0,-1-1 0,1 1 0,-1-1 0,7 1 0,-5 0 0,5 0 0,-6-1 0,-1 1 0,0-1 0,1 0 0,-6 1 0,4-1 0,-4 6 0,0-4 0,4-1 0,-10-2 0,10-4 0,-9 5 0,9 1 0,-10-1 0,10-5 0,-9 4 0,3-4 0,1 6 0,-5-1 0,10 1 0,-9-1 0,9 1 0,-4-6 0,0 4 0,4-4 0,-10 5 0,10-5 0,-9 4 0,9-10 0,-10 11 0,10-11 0,-9 10 0,9-10 0,-10 10 0,10-4 0,-9 6 0,9-1 0,-10 1 0,10-1 0,-4 1 0,5-1 0,-5 1 0,5-1 0,-6-5 0,1 4 0,-1-4 0,-1 6 0,-3-1 0,3 1 0,-5-1 0,0 1 0,6-6 0,-5 4 0,10-10 0,-9 10 0,3-4 0,-5 5 0,0 1 0,0-1 0,0 1 0,6-6 0,-5 4 0,5-4 0,-6 5 0,0 1 0,0-1 0,0 1 0,5-6 0,-3 4 0,-14-10 0,3 5 0,-15-12 0,11 5 0,-6-5 0,5 6 0,-5 0 0,6 0 0,-6 0 0,5 0 0,-12 0 0,5 0 0,-6 0 0,0-6 0,0 5 0,-8-6 0,6 1 0,-13-2 0,5-6 0,1 6 0,1-5 0,8 6 0,0-1 0,-1-4 0,1 10 0,6-4 0,-4 0 0,4-1 0,-6-1 0,6-4 0,-4 5 0,4 0 0,-6-5 0,6 10 0,2-10 0,0 11 0,4-5 0,-10 6 0,11-5 0,-12 3 0,12-3 0,-12-1 0,12 4 0,-5-10 0,-6 11 0,9-10 0,-15 9 0,17-9 0,-5 4 0,6 0 0,-6 1 0,5 1 0,-5 3 0,0-9 0,4 9 0,-4-9 0,7 4 0,-7 0 0,4-5 0,-4 11 0,0-5 0,5 1 0,-5 3 0,6-9 0,1 10 0,-8-5 0,6 0 0,-5-1 0,0 0 0,5 2 0,-18 5 0,17-6 0,-10 5 0,12-5 0,1 6 0,-1 0 0,1 0 0,-1 0 0,0 0 0,1 0 0,-1 0 0,0 0 0,1 0 0,-1 0 0,1 0 0,-1 0 0,0 0 0,1 0 0,-1 0 0,0 0 0,1 0 0,-1 0 0,1 0 0,-8 0 0,6 0 0,-5 0 0,6 0 0,1 0 0,-1 0 0,1 0 0,-1 0 0,0 0 0,6 6 0,2 1 0,5 5 0,0 1 0,0-1 0,0 1 0,5-1 0,-3 0 0,9-5 0,-10 4 0,10-9 0,-4 9 0,6-4 0,-1 0 0,1 4 0,-1-4 0,-5 5 0,4-5 0,-4-1 0,5-6 0,1 5 0,-1-3 0,1 9 0,-1-10 0,1 10 0,-1-9 0,1 9 0,-1-10 0,1 10 0,6-3 0,1 5 0,1-6 0,4 5 0,-11-5 0,12 7 0,-12-7 0,11 5 0,-10-11 0,3 11 0,-5-11 0,-1 5 0,1-6 0,-1 0 0,1 0 0,-1 5 0,1-3 0,-1 3 0,1-5 0,-1 0 0,1 6 0,-1-5 0,1 5 0,-1-1 0,6 2 0,-4 0 0,4 4 0,-5-9 0,-1 9 0,0-10 0,1 10 0,-1-9 0,1 9 0,-1-10 0,1 10 0,-1-9 0,1 3 0,-1-5 0,1 0 0,-1 6 0,1-5 0,-1 10 0,1-9 0,-1 9 0,1-10 0,-1 10 0,1-4 0,-1 0 0,1 4 0,-1-4 0,1 0 0,-1-2 0,0-5 0,1 6 0,-1-5 0,1 5 0,-1-6 0,1 0 0,-1 0 0,1 0 0,-1 0 0,1 0 0,-1 0 0,1 0 0,-1 0 0,1 0 0,-1 0 0,1 0 0,-1 0 0,1 0 0,-1 0 0,1 0 0,-1 0 0,1 0 0,-1 0 0,0 0 0,1 0 0,6 0 0,-5 0 0,5 0 0,0 0 0,-5 0 0,11 0 0,-10 0 0,4 0 0,-7-6 0,0 5 0,1-5 0,-1 6 0,1 0 0,-1 0 0,1 0 0,-1 0 0,1 0 0,-1 0 0,1 0 0,-1 0 0,-5-5 0,4 3 0,-4-3 0,6 5 0,-1 0 0,1-6 0,-1 5 0,1-11 0,-1 11 0,1-10 0,-1 9 0,0-3 0,1 5 0,-1 0 0,1 0 0,-1 0 0,1-6 0,-1 5 0,1-5 0,-1 6 0,-5-5 0,4 3 0,-4-3 0,6 5 0,-6-6 0,4 5 0,-4-5 0,5 6 0,1 0 0,-1 0 0,1 0 0,-6-6 0,-25-7 0,-8-9 0,-14-5 0,-4-10 0,8 6 0,-2-5 0,-5 7 0,14 1 0,1 7 0,3 1 0,4 7 0,-6-1 0,-1 1 0,1-7 0,6 5 0,-4-10 0,4 10 0,0-11 0,1 5 0,1 0 0,9-5 0,-7 11 0,10-4 0,-6 7 0,0-1 0,6 0 0,-4 1 0,4-1 0,0 0 0,-4 1 0,4-1 0,0 1 0,-11-1 0,10 0 0,-12-7 0,1-1 0,4 1 0,-11-6 0,12 5 0,-12-6 0,5 6 0,0-5 0,1 12 0,7-12 0,-6 5 0,3-6 0,-9 0 0,9-8 0,-3 13 0,-1-12 0,5 14 0,-4-1 0,6 2 0,6 6 0,-5 6 0,11-4 0,-10 10 0,9-11 0,-9 11 0,4-10 0,0 4 0,-4 0 0,10-4 0,-11 9 0,5-3 0,-5 5 0,-1 0 0,6 5 0,1 2 0,6 5 0,0 1 0,0-1 0,0 1 0,0-1 0,0 1 0,0-1 0,0 1 0,0 6 0,0-5 0,-6 11 0,5-4 0,-11 6 0,10-6 0,-10-3 0,11-5 0,-5-1 0,6 1 0,0-1 0,0 1 0,0-1 0,0 1 0,0-1 0,0 1 0,6-6 0,1 4 0,5-4 0,1 0 0,-6 4 0,4-4 0,-4 5 0,5-5 0,-5 4 0,-1-4 0,-1 0 0,2-1 0,0-1 0,4-3 0,-9 9 0,9-10 0,-4 5 0,5-1 0,1-4 0,-1 5 0,1 0 0,-1-5 0,1 10 0,-1-10 0,0 11 0,1-11 0,-1 4 0,-5 1 0,-38-5 0,2 5 0,-33-6 0,18 0 0,0-7 0,7 6 0,-5-12 0,20 11 0,-12-11 0,20 6 0,-5 0 0,7 1 0,4 1 0,-3 3 0,4-3 0,-5-1 0,-1 5 0,6-11 0,-4 11 0,4-5 0,0 1 0,1-2 0,0 0 0,-1 1 0,-5 6 0,-1 0 0,6-6 0,2-1 0,5-5 0,0-1 0,0 1 0,0-8 0,0 0 0,0-8 0,0 1 0,0-7 0,0 4 0,0-4 0,0 7 0,0 6 0,0 2 0,0 0 0,0 4 0,0-10 0,0 11 0,0-6 0,0 8 0,0-1 0,0 1 0,0-1 0,0 0 0,0 1 0,0-1 0,0 0 0,0 1 0,0-1 0,0 1 0,0-1 0,0 0 0,0 1 0,0-1 0,0 0 0,0 1 0,0-1 0,0 1 0,0-1 0,0 0 0,0 1 0,0-1 0,0 0 0,0 1 0,0-1 0,0 1 0,0-1 0,0 0 0,0 1 0,0-1 0,0 0 0,0 1 0,0-1 0,0 0 0,5 6 0,-3-4 0,3 4 0,1 0 0,-5-4 0,5 37 0,-6-19 0,0 28 0,-6-23 0,5 1 0,-5-1 0,0 1 0,5-1 0,-10-5 0,9 4 0,-9-4 0,10 6 0,-11-1 0,11 1 0,-10-1 0,9 1 0,-9-7 0,10 6 0,-10-11 0,9 10 0,-9-10 0,10 11 0,-11-11 0,11 10 0,-10-4 0,9 5 0,-9 1 0,10-1 0,-11-5 0,11 4 0,-10-4 0,9 6 0,-9-1 0,10 1 0,-5-1 0,1-5 0,3 4 0,-3-4 0,-1 0 0,4 4 0,-3-4 0,-1 0 0,5 4 0,-5-4 0,1 6 0,3-1 0,-3 1 0,-1-1 0,-1 1 0,0-1 0,1 0 0,1-5 0,3 4 0,-3-4 0,5 6 0,-6-6 0,5 4 0,-5-4 0,1 0 0,3 4 0,-4-4 0,1 5 0,-2 1 0,0-1 0,-4 1 0,9-1 0,-9 1 0,10-1 0,-11-5 0,11 4 0,-5-4 0,1 6 0,3-1 0,-9 1 0,4-1 0,0 0 0,-4 1 0,9-1 0,-9 1 0,10-1 0,-10-5 0,9 4 0,-3-4 0,5 6 0,-6-1 0,5 1 0,-5-1 0,0 1 0,5-1 0,-5 1 0,1-6 0,3 4 0,-9-4 0,10 5 0,-5 1 0,6-1 0,0 1 0,0-1 0,0 1 0,0-1 0,0 0 0,0 1 0,0-1 0,6-5 0,-5 4 0,5-4 0,-6 6 0,0-1 0,5 1 0,-4-1 0,5 1 0,-6-1 0,0 1 0,6-6 0,-5 4 0,10-10 0,-10 10 0,11-9 0,-11 9 0,10-10 0,-10 10 0,10-4 0,-4 0 0,0 4 0,4-4 0,-4 0 0,6-1 0,-6-1 0,4 2 0,-4 0 0,5-2 0,1 1 0,-1 1 0,1 5 0,-6 1 0,4-1 0,-4 1 0,0-1 0,4 1 0,-4-1 0,0 1 0,-2-1 0,1-5 0,-5 4 0,10-4 0,-9 6 0,9-1 0,-4-5 0,-1 4 0,6-9 0,-6 3 0,1 1 0,5 1 0,-6 5 0,7-5 0,-1-1 0,1-6 0,-1 0 0,1 0 0,-6 5 0,4-3 0,-4 3 0,5 1 0,1-5 0,-1 5 0,1-6 0,-1 0 0,1 0 0,-1 0 0,1 0 0,-1 0 0,1 0 0,-1 0 0,1 0 0,-1 0 0,0 0 0,1 0 0,-1 0 0,1 0 0,-1 0 0,1 0 0,-1 0 0,7 0 0,-5 0 0,5 0 0,0 0 0,-5 0 0,12 0 0,-12 0 0,11 0 0,-11 5 0,12-4 0,-6 5 0,8-6 0,-1 0 0,7 0 0,-5 0 0,6 0 0,-8 0 0,0 0 0,0 0 0,0 0 0,0 0 0,-6 0 0,4 0 0,-11 0 0,11 0 0,-10 0 0,10 0 0,-4 0 0,6 0 0,0 0 0,0 0 0,0 0 0,-7 0 0,6 0 0,-6 0 0,1 0 0,-2 0 0,-7 0 0,7-6 0,1-7 0,7 4 0,-7-8 0,5 16 0,-11-10 0,11 9 0,-10-3 0,4 5 0,0 0 0,-5 0 0,5 0 0,-7 0 0,1 0 0,-1 0 0,0 0 0,1 0 0,-1 0 0,1 0 0,-6-6 0,4 5 0,-4-5 0,5 6 0,1 0 0,-1 0 0,1 0 0,-1 0 0,-5-12 0,-7-3 0,-8-20 0,-13-1 0,5-1 0,1 2 0,3 8 0,5 7 0,-6 0 0,6 1 0,-5-1 0,11-1 0,-11 2 0,11 0 0,-11-2 0,4-6 0,-5 6 0,6-5 0,-5 6 0,5-1 0,-7-5 0,7 12 0,-5-5 0,5 0 0,0-9 0,-5 5 0,5-10 0,0 12 0,-6-6 0,12 6 0,-5 2 0,0 7 0,5-1 0,-10 0 0,4 1 0,0-1 0,-5 6 0,11-4 0,-10 4 0,4 0 0,0-4 0,-5 4 0,5-6 0,-5 6 0,-1-4 0,1 4 0,-2-12 0,-5 4 0,4-4 0,-4-1 0,6 6 0,6-5 0,-5 6 0,5 0 0,-5 1 0,-1-1 0,0-6 0,0-2 0,-1-6 0,-5 0 0,3 0 0,-4-8 0,7 12 0,-1-10 0,7 19 0,-5-5 0,5 12 0,0-4 0,-4 9 0,9-9 0,-9 10 0,4-5 0,0 0 0,-4 5 0,4-10 0,-6 4 0,6-6 0,-4 6 0,4 2 0,-6-1 0,1 5 0,5-11 0,-5 11 0,5-10 0,-5 9 0,-1-9 0,1 4 0,-1-6 0,0 1 0,1-1 0,5 1 0,-5 5 0,5-5 0,-5 11 0,-1-5 0,6 1 0,-4 3 0,4-3 0,-6-1 0,1 5 0,5-11 0,-5 11 0,11-10 0,-10 9 0,4-9 0,-6 4 0,1 0 0,4-4 0,-3 10 0,4-5 0,0 0 0,-4 5 0,10-10 0,-11 4 0,5-6 0,-5 0 0,5 1 0,-5 5 0,11-4 0,-5 4 0,1-1 0,3-3 0,-9 10 0,10-10 0,-10 9 0,4-3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7:42.412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1844 2233 24575,'-20'-15'0,"1"3"0,12 6 0,-4 5 0,9-10 0,-9 9 0,4-4 0,-5 1 0,-1 3 0,0-9 0,1 10 0,-1-5 0,6 1 0,-4 3 0,4-3 0,0-1 0,-4-1 0,4 0 0,0-4 0,-5 9 0,5-3 0,-5 5 0,-1 0 0,0 0 0,1 0 0,-1 0 0,1 0 0,-1 0 0,0 0 0,1 0 0,-1 0 0,0 0 0,1 0 0,-1 0 0,1 0 0,-1 0 0,0 0 0,1 0 0,-1 0 0,0 0 0,1 0 0,-1 0 0,0 0 0,1 0 0,-1 0 0,1 0 0,-1 0 0,0 0 0,1 0 0,-1 0 0,0 0 0,1 0 0,-1 0 0,1 0 0,-1 0 0,0 0 0,1 0 0,-1 0 0,0 0 0,1 0 0,-1 0 0,1 0 0,-1 0 0,0 0 0,1 0 0,-1 0 0,0 0 0,1 0 0,-1 0 0,1 0 0,-1 0 0,0 0 0,1 0 0,-1 0 0,0 0 0,1 0 0,-1 0 0,1 0 0,-1 0 0,0 0 0,1 0 0,-1 0 0,0 0 0,1 0 0,-1 0 0,0 0 0,1 0 0,-1 0 0,1 0 0,-1 0 0,0 0 0,1 0 0,-1 0 0,0 0 0,1 0 0,-1 0 0,1 0 0,-1 0 0,0 0 0,1 0 0,-1 0 0,0 0 0,1 0 0,-1 0 0,1 0 0,-1 0 0,0 0 0,1 0 0,-1 0 0,0 0 0,1 0 0,-1 0 0,1 0 0,-1 0 0,6-6 0,1-1 0,6-6 0,11 6 0,-2-4 0,9 10 0,-6-5 0,1 1 0,-1 3 0,1-9 0,-1 4 0,1 0 0,-1-4 0,1 9 0,-1-9 0,7 4 0,-5-6 0,5 5 0,0-3 0,-5 9 0,5-10 0,0 11 0,-5-10 0,12 3 0,-12 1 0,5-4 0,0 9 0,-5-3 0,5-1 0,-7 5 0,1-5 0,-1 6 0,1 0 0,-1 0 0,0 0 0,1 0 0,-1 0 0,1-6 0,-1 5 0,1-10 0,-1 9 0,1-9 0,-1 10 0,1-11 0,-1 11 0,7-11 0,-5 11 0,5-11 0,-6 11 0,-1-5 0,1 6 0,-1 0 0,1 0 0,-1 0 0,1-6 0,-1 5 0,-5-10 0,4 9 0,-4-9 0,6 4 0,-7-5 0,6-1 0,-6 0 0,1-6 0,5-2 0,-5-6 0,7 0 0,0 0 0,-1 0 0,1-1 0,-1 1 0,0 6 0,-5 2 0,3 7 0,-4-1 0,5 0 0,-5 1 0,4-1 0,-9 1 0,9 5 0,-4-5 0,-1 5 0,6 0 0,-11-4 0,10 10 0,-10-11 0,11 11 0,-6-10 0,7 4 0,-1-6 0,1 6 0,-6-4 0,4 4 0,-10-6 0,10 6 0,-4-4 0,0 4 0,4-6 0,-9 1 0,9-1 0,-10 1 0,5-1 0,-1 6 0,-3-4 0,9 4 0,-10-6 0,10 0 0,-9 1 0,3-1 0,1 1 0,-5-1 0,5 0 0,-6 1 0,0-1 0,0 0 0,0 1 0,-6 5 0,5-4 0,-5 4 0,0-6 0,5 0 0,-10 1 0,9-1 0,-3 0 0,-1 1 0,5-1 0,-10 0 0,9 1 0,-9 5 0,9-4 0,-3 4 0,-1 0 0,5-5 0,-10 5 0,4-5 0,-6-1 0,0 0 0,1 1 0,-1-1 0,0 1 0,1-1 0,-1 0 0,1 1 0,-1-1 0,0 6 0,1-4 0,-1 4 0,0 0 0,1-4 0,5 4 0,-11-7 0,9 2 0,-4-1 0,2 0 0,4 0 0,-6 1 0,0 5 0,6-4 0,-4 9 0,4-9 0,0 4 0,-4-6 0,10 1 0,-11 5 0,5-5 0,-5 5 0,5-5 0,-5-1 0,5 0 0,-5 1 0,-1 5 0,6-4 0,-4 9 0,10-9 0,-11 4 0,5-6 0,-5 1 0,5-1 0,-5 0 0,5 1 0,-5-1 0,5 1 0,-4 5 0,4-5 0,0 5 0,-5 0 0,5-4 0,0 4 0,-4 0 0,10-4 0,-5 4 0,6-6 0,0 1 0,0-1 0,-6 0 0,-1 1 0,0-1 0,-4 0 0,10 1 0,-10-1 0,4 1 0,0-1 0,1 0 0,6 1 0,0-1 0,-6 0 0,5 1 0,-5-1 0,1 6 0,-2 1 0,0 1 0,1-2 0,0 0 0,-1 1 0,-5 6 0,-1 0 0,1 0 0,-1 0 0,0 0 0,1 0 0,-1 0 0,0 0 0,1 0 0,-1 6 0,6 1 0,-4 5 0,4 1 0,0-1 0,-4 1 0,9-1 0,-9 1 0,4-1 0,0 1 0,1-1 0,1 0 0,3 1 0,-3-1 0,-1-5 0,5 4 0,-5-4 0,6 6 0,0-1 0,0 1 0,0-1 0,-6-5 0,5 4 0,-5-4 0,6 6 0,0-1 0,0 1 0,-5-6 0,3 4 0,-3-4 0,5 5 0,-6-5 0,5 4 0,-5-4 0,1 6 0,-2-1 0,0 1 0,-5-1 0,11 0 0,-10-5 0,9 4 0,-9-4 0,10 6 0,-11-1 0,11 1 0,-10-1 0,4 1 0,0-1 0,-4 1 0,9-1 0,-9 1 0,10-1 0,-11 1 0,11-1 0,-10 1 0,9-1 0,-9 1 0,10-1 0,-5 1 0,0-1 0,5 1 0,-5-1 0,1-5 0,3 4 0,-9-4 0,10 5 0,-10 1 0,9-1 0,-9 1 0,10-1 0,-11 1 0,11-1 0,-10 1 0,9-1 0,-9 1 0,10-1 0,-11 1 0,11-1 0,-10 1 0,9-1 0,-9 1 0,10-1 0,-10 1 0,4-1 0,0 0 0,-5 1 0,5-1 0,-6 7 0,0 2 0,5 0 0,-3-2 0,4-7 0,0 0 0,-5 1 0,11-1 0,-10 1 0,9-1 0,-3 1 0,-1-1 0,5 1 0,-5-1 0,1 1 0,3-1 0,-9 1 0,9-1 0,-9 1 0,10-1 0,-5 1 0,6-1 0,-5 1 0,3-1 0,-3 1 0,-1-1 0,5 0 0,-5 1 0,0-6 0,5 4 0,-5-4 0,6 5 0,-5 1 0,3-1 0,-3 1 0,5-1 0,0 1 0,-6-6 0,5 4 0,-5-4 0,6 5 0,0 1 0,-6-1 0,5 1 0,-10-1 0,9 1 0,-9-1 0,10 1 0,-5-1 0,1 1 0,3-1 0,-3 0 0,5 1 0,-6-6 0,5 4 0,-5-4 0,6 5 0,0 1 0,0-1 0,0 1 0,0-1 0,0 1 0,0-1 0,0 1 0,0-1 0,0 1 0,0-1 0,0 1 0,0-1 0,0 1 0,0-1 0,0 1 0,0-1 0,0 1 0,0-1 0,0 0 0,0 1 0,0-1 0,0 1 0,0-1 0,0 1 0,0-1 0,0 1 0,0-1 0,0 1 0,0-1 0,0 1 0,0-1 0,0 1 0,0-1 0,0 1 0,0-1 0,0 1 0,0-6 0,0-2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7:57.178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1556 115 24575,'-27'0'0,"2"0"0,12 0 0,1 5 0,-1 2 0,-6 6 0,5 0 0,-12 0 0,12 0 0,-5 0 0,6-1 0,0 1 0,-6-6 0,5 4 0,-5-4 0,6 5 0,1 1 0,-1-6 0,0 4 0,1-10 0,-1 10 0,1-4 0,-1 6 0,0-1 0,1-5 0,5 4 0,-5-10 0,5 11 0,0-5 0,-4 5 0,4-5 0,-5 4 0,5-4 0,-5 5 0,5 1 0,-5-6 0,-1 4 0,0-4 0,-6 6 0,5-1 0,-5-4 0,6 3 0,1-4 0,-1 5 0,0-5 0,1 4 0,-1-4 0,6 6 0,-4-1 0,4 1 0,-6-1 0,1 1 0,-1-1 0,0-5 0,6 4 0,-4-4 0,4 6 0,-5-1 0,-1 1 0,0-1 0,0 7 0,6-5 0,-5 5 0,5-7 0,-5 1 0,-1-1 0,6 1 0,-5 6 0,5-5 0,0 5 0,-4-7 0,4 1 0,-6-1 0,6 1 0,-4-1 0,4 1 0,-6-1 0,6 1 0,-4-1 0,4 1 0,-6-1 0,0 6 0,1-4 0,5 4 0,-4-5 0,9-1 0,-9 1 0,4-1 0,0 0 0,-4-5 0,9 4 0,-3-4 0,-1 0 0,5 4 0,-11-9 0,11 9 0,-5-4 0,1 0 0,3 4 0,-9-4 0,10 5 0,-10 1 0,9-1 0,-9 1 0,10-1 0,-5 1 0,0-6 0,5 4 0,-5-4 0,1 0 0,3 4 0,-9-4 0,10 5 0,-11 1 0,11-1 0,-10-5 0,9 4 0,-9-10 0,4 11 0,-5-6 0,-1 7 0,0-1 0,6 1 0,-4-6 0,10 4 0,-11-10 0,11 10 0,-10-4 0,4 6 0,-6-1 0,6 1 0,-4-6 0,10 4 0,-11-10 0,11 10 0,-5-4 0,1 0 0,3 4 0,-9-4 0,4 0 0,-6-1 0,6-24 0,2 8 0,5-15 0,0 13 0,0-1 0,0 0 0,0 1 0,0-1 0,0 0 0,0 1 0,0-1 0,5 1 0,-3-1 0,9 6 0,-10-4 0,5 4 0,-1 0 0,-3-5 0,9 5 0,-10-5 0,10 5 0,-9-5 0,9 5 0,-4-5 0,5-1 0,-5 1 0,4-1 0,-4 0 0,0 1 0,4-1 0,-10 0 0,11 1 0,-11-1 0,10 1 0,-10-1 0,5 0 0,0 1 0,-5-1 0,10 0 0,-10 1 0,10-1 0,-9 1 0,3-1 0,1 0 0,-5-6 0,10 5 0,-9-5 0,3 6 0,1 1 0,-5-1 0,10 0 0,-9 1 0,9-1 0,-10 0 0,10 1 0,-9-1 0,9 1 0,-10-1 0,10 0 0,-9 1 0,9 5 0,-10-5 0,10 5 0,-9-5 0,9-1 0,-10 1 0,10-1 0,-4 6 0,0-4 0,4 4 0,-4-6 0,6 0 0,-7 1 0,6-1 0,-5 6 0,5-4 0,0 4 0,1 0 0,-1-4 0,1 4 0,-1-6 0,1 0 0,-1 1 0,1-1 0,6 0 0,-5 0 0,11 0 0,-11 0 0,12-1 0,-12 2 0,5 4 0,-7-3 0,7 3 0,-5-4 0,5 4 0,0-3 0,-5 3 0,5-5 0,-6 1 0,-1-1 0,1 6 0,-1-4 0,1 4 0,-1-6 0,1 6 0,-1-4 0,1 10 0,-1-11 0,1 11 0,-6-10 0,4 4 0,-4 0 0,5-5 0,1 5 0,-1-5 0,1 5 0,-1-4 0,0 4 0,1-6 0,-1 6 0,1-4 0,-1 9 0,-5-9 0,4 10 0,-4-5 0,0 0 0,4-1 0,-4 0 0,0-4 0,4 10 0,-4-10 0,6 9 0,-1-9 0,-5 4 0,4 0 0,-4 1 0,6 6 0,-1-5 0,1 3 0,-1-3 0,-5-1 0,4 5 0,-4-5 0,0 0 0,4 5 0,-4-5 0,5 6 0,1 0 0,-6-5 0,4 3 0,-10-9 0,10 10 0,-4-11 0,6 11 0,-6-10 0,-2 4 0,1 0 0,-5-4 0,10 9 0,-9 19 0,3-6 0,-5 18 0,0-17 0,0 1 0,0-1 0,0 1 0,0-1 0,0 1 0,0-1 0,0 1 0,0-1 0,0 1 0,0-1 0,0 1 0,0-1 0,0 1 0,6-6 0,-5 4 0,10-10 0,-9 10 0,9-9 0,-10 9 0,10-10 0,-9 10 0,9-9 0,-10 9 0,10-10 0,-9 10 0,9-10 0,-4 5 0,0 0 0,4-5 0,-10 10 0,10-10 0,-4 5 0,0 0 0,4-5 0,-10 10 0,11-10 0,-11 10 0,10-4 0,-10 6 0,11-6 0,-11 4 0,10-10 0,-10 10 0,10-9 0,-9 9 0,9-4 0,-10 5 0,10-5 0,-9 4 0,9-4 0,-10 6 0,10-1 0,-9 1 0,9-1 0,-10 1 0,10-1 0,-9 1 0,3-1 0,1-5 0,-5 4 0,10-4 0,-9 5 0,9-5 0,-10 4 0,10-4 0,-4 6 0,0-1 0,4-5 0,-9 4 0,9-4 0,-10 6 0,5-1 0,-1-5 0,-3 4 0,3-4 0,1 6 0,-5-1 0,5 1 0,-1-6 0,-3 4 0,9-10 0,-10 10 0,10-9 0,-10 9 0,5-4 0,-6 5 0,6-5 0,-5 4 0,4-4 0,1 6 0,-5-1 0,11 0 0,-11 1 0,4-1 0,1 1 0,-5-1 0,5 1 0,-1-6 0,-3 4 0,3-4 0,-5 5 0,6 1 0,1-1 0,0 1 0,4-1 0,-10 1 0,5-1 0,-1-5 0,-3 4 0,3-4 0,1 0 0,-5 4 0,5-4 0,-1 0 0,-3 4 0,9-10 0,-10 11 0,5-6 0,-6 7 0,5-6 0,-3 4 0,9-4 0,-10 5 0,10-5 0,-9 4 0,9-4 0,-4 0 0,0 4 0,-2-4 0,1 0 0,-5 4 0,10-4 0,-4 6 0,0-1 0,4-5 0,-10 4 0,5-4 0,0 0 0,1-1 0,-1-1 0,6-3 0,-6 3 0,1 1 0,4-5 0,-9 10 0,3-4 0,-10 6 0,3-1 0,-3 1 0,5-1 0,0 0 0,-12-5 0,9 4 0,-9-4 0,6 0 0,-1-1 0,0-1 0,-4-3 0,4 3 0,-6-5 0,0 0 0,1 0 0,5 6 0,-4-5 0,4 5 0,-6-6 0,0 0 0,1 0 0,-1 5 0,0-3 0,1 9 0,-1-10 0,1 5 0,-1-6 0,0 5 0,1-3 0,-1 9 0,0-10 0,1 5 0,5-1 0,-4-3 0,4 3 0,-6-5 0,0 6 0,1-5 0,-1 10 0,0-9 0,1 3 0,-1 1 0,0 1 0,1 0 0,-1-2 0,6 1 0,-4-5 0,4 5 0,-6-6 0,1 0 0,-1 5 0,0-3 0,1 9 0,-1-10 0,6 10 0,-4-9 0,4 9 0,-6-10 0,1 5 0,-1-6 0,0 0 0,6 5 0,-4-4 0,4 5 0,-5 0 0,-1-5 0,0 4 0,1 1 0,-1-5 0,0 5 0,6 0 0,-4-5 0,4 4 0,0 1 0,-4-5 0,4 5 0,-6-6 0,1 0 0,5 5 0,-5-3 0,5 3 0,-5-5 0,-1 6 0,1-5 0,-1 5 0,0-6 0,-6 6 0,5-5 0,-5 5 0,6-6 0,1 0 0,-1 6 0,0-5 0,-6 5 0,5-6 0,-5 5 0,6-3 0,-6 3 0,-2-5 0,1 6 0,-6-5 0,5 11 0,-6-11 0,0 11 0,0-10 0,-1 10 0,1-11 0,0 5 0,6 0 0,-4-5 0,10 5 0,-10-6 0,11 0 0,-5 0 0,6 5 0,0-3 0,-6 3 0,5 1 0,-5-5 0,6 5 0,1-6 0,-1 0 0,0 0 0,1 0 0,-1 0 0,0 0 0,1 0 0,-1 0 0,1 0 0,-1 0 0,6 5 0,-4-3 0,4 3 0,-6-5 0,0 0 0,1 0 0,-1 0 0,1 0 0,-1 0 0,0 0 0,1 0 0,-1 0 0,0 0 0,1 0 0,-1 0 0,0 0 0,1 0 0,-1 0 0,1 0 0,-1 0 0,0 0 0,1 0 0,-1 0 0,0 0 0,1 0 0,-1 0 0,1 0 0,-1 0 0,0 0 0,1 0 0,-1 0 0,0 0 0,1 0 0,-1 0 0,1 0 0,-1 0 0,0 6 0,1-5 0,-1 5 0,0-6 0,1 0 0,-1 0 0,1 0 0,-1 0 0,0 0 0,1 0 0,-1 0 0,0 0 0,1 0 0,5-6 0,7-6 0,7 3 0,0-8 0,4 16 0,-10-10 0,10 4 0,-4-6 0,6 6 0,-7-4 0,6 9 0,-11-9 0,10 10 0,-4-10 0,5 9 0,1-9 0,-1 4 0,1 0 0,-6-4 0,-2 4 0,1-6 0,-5 0 0,5 1 0,-1-1 0,-3 1 0,3-1 0,-5 0 0,6 1 0,-5-1 0,10 0 0,-9 1 0,3-1 0,1 0 0,-5 1 0,10-1 0,-9 1 0,3-1 0,1 0 0,-5 1 0,10-1 0,-9 0 0,9 6 0,-10-4 0,10 4 0,-9-5 0,9 5 0,-10-5 0,10 11 0,-4-10 0,6-3 0,0 0 0,0-5 0,-1 6 0,1 1 0,-1-1 0,0 0 0,1 6 0,0-10 0,6 14 0,2-16 0,0 6 0,5-2 0,-5-11 0,6 11 0,0-11 0,7 4 0,-5-6 0,18 0 0,-23 1 0,13 6 0,-22 2 0,4 5 0,0 1 0,-5 1 0,5-8 0,1 5 0,-6-4 0,5 12 0,0-5 0,-5 5 0,12-7 0,-12 1 0,11 0 0,-4 0 0,-1-1 0,6 1 0,-12-6 0,12 4 0,-11-11 0,10 11 0,-10-5 0,4 1 0,0-2 0,8-12 0,2 5 0,-3 1 0,-7 8 0,0 0 0,-5 5 0,5 0 0,-7 3 0,1 10 0,-1-11 0,1 11 0,-7-10 0,6 9 0,-11-9 0,10 10 0,-10-10 0,10 9 0,-9-9 0,9 10 0,-4-5 0,5 6 0,-5 11 0,-1-3 0,-6 10 0,0-5 0,5-1 0,-3 1 0,3-1 0,-5 1 0,0-1 0,0 7 0,6-5 0,-5 12 0,5-12 0,-6 5 0,0-7 0,6 7 0,-5-5 0,5 5 0,-6-6 0,6-1 0,-5 1 0,5-1 0,-6 1 0,0 6 0,0-5 0,5 5 0,-3-7 0,3 1 0,-5-1 0,0 1 0,0-1 0,6 1 0,-5-1 0,5 1 0,-6-1 0,5-5 0,-3 4 0,3-4 0,-5 5 0,6-5 0,-5 4 0,5-4 0,-1 6 0,-3-1 0,9 1 0,-10-1 0,10 1 0,-9-1 0,9-5 0,-10 4 0,10-4 0,-9 6 0,3-1 0,-5 1 0,0-1 0,0 1 0,0-1 0,0 1 0,0-1 0,0 1 0,0-1 0,0 0 0,-5-5 0,-3-1 0,-4-1 0,-1-3 0,1 9 0,-1-10 0,0 10 0,1-9 0,-1 3 0,0-5 0,1 0 0,-1 0 0,1 0 0,-1 0 0,0 0 0,1 0 0,-1 6 0,0-5 0,1 5 0,-1-6 0,1 0 0,-8 0 0,6 5 0,-5-3 0,6 3 0,-6 1 0,5-4 0,-5 9 0,0-9 0,5 3 0,-12 1 0,12-4 0,-12 10 0,5-11 0,1 5 0,-6-6 0,12 0 0,-17 6 0,15-5 0,-15 5 0,17-6 0,-12 0 0,12 0 0,-12 0 0,12 0 0,-12 0 0,6 0 0,-1 0 0,2 0 0,6 0 0,1 0 0,-1 5 0,0-3 0,1 3 0,-1-5 0,0 0 0,1 6 0,-1-5 0,1 10 0,-1-9 0,0 3 0,6 1 0,-4-5 0,4 5 0,-6-6 0,6 5 0,-4 2 0,39-29 0,-14 8 0,30-31 0,-17 18 0,0 0 0,0 6 0,0-5 0,0 11 0,0-5 0,-6 7 0,4-1 0,-4 1 0,-1 0 0,-1 6 0,-6 1 0,-1 0 0,1 5 0,-1-10 0,1 9 0,-1-3 0,1-1 0,-1 5 0,1-5 0,-7 0 0,6 5 0,-6-5 0,7 6 0,-1 0 0,1 0 0,-1 0 0,1 0 0,-1 0 0,1-5 0,-1 3 0,1-9 0,-1 10 0,1-10 0,-1 9 0,-5-9 0,4 9 0,-9-9 0,9 4 0,-10-5 0,10 5 0,-9-5 0,9 5 0,-10-5 0,5-1 0,-1 6 0,-3-4 0,9 9 0,-4-9 0,5 10 0,0-5 0,-5 12 0,-1 6 0,0-3 0,0 2 0,7-11 0,-1 0 0,1 0 0,-1-6 0,1 5 0,-1-5 0,1 0 0,-1 5 0,1-5 0,-6 6 0,-2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2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187 513 24575,'0'13'0,"0"0"0,0 1 0,0-1 0,0 4 0,0-6 0,0 5 0,3-9 0,-2 5 0,2-2 0,-1 0 0,-1 6 0,4-6 0,-4 2 0,2-3 0,-3-3 0,0 0 0,-3-8 0,2-3 0,-5-5 0,3-2 0,-4 5 0,4-6 0,0 3 0,3 0 0,-3-3 0,2 6 0,-2-2 0,3 3 0,-2 0 0,1 0 0,-2-1 0,3 1 0,0 0 0,0 0 0,0 0 0,0-1 0,0 1 0,0 0 0,0 0 0,0 0 0,-3 2 0,3-1 0,-3 1 0,3-2 0,-3 0 0,3 0 0,-6 2 0,5-1 0,-4 4 0,4-4 0,-4 4 0,4-4 0,-2 1 0,1-2 0,1 0 0,-2 0 0,0 2 0,0 2 0,-3 2 0,0 0 0,-1 0 0,4 2 0,0 2 0,3 2 0,3 0 0,0 0 0,3 0 0,1 0 0,-4 0 0,2 0 0,-1 0 0,-1 1 0,0-1 0,0-3 0,-3 2 0,6-4 0,-6 5 0,6-6 0,-6 6 0,6-6 0,-3 6 0,1-3 0,1 3 0,-2 0 0,4 0 0,-1 1 0,-3-1 0,2 0 0,-1 0 0,2 0 0,0-3 0,0 3 0,0-3 0,0 3 0,0 0 0,1 0 0,-1 1 0,0-1 0,0-3 0,0 2 0,0-1 0,0 2 0,0 0 0,-2 0 0,1 0 0,-2-2 0,1 1 0,1-2 0,-4 4 0,4-1 0,-4 0 0,4-3 0,-4 3 0,2-3 0,-3 3 0,3-3 0,-3 3 0,6-3 0,-6 3 0,6-2 0,-6 1 0,6-1 0,-5 2 0,1 0 0,1 0 0,-2 0 0,1 0 0,1 0 0,-2 0 0,4 0 0,-4 0 0,4 4 0,-1-3 0,0 2 0,1-3 0,-2 0 0,1 0 0,1 3 0,-4-2 0,5 3 0,-6-4 0,3 0 0,-3 0 0,-3-9 0,2 2 0,-4-8 0,4 2 0,-5-2 0,3 2 0,-4-2 0,1 3 0,3-4 0,-3 3 0,3-2 0,-3 3 0,2 0 0,-1-4 0,1 3 0,0-2 0,-1 3 0,2 0 0,-4-1 0,1 1 0,0-3 0,-4-1 0,3 0 0,-2-3 0,-1 3 0,3 0 0,-3-3 0,4 6 0,0-2 0,0 3 0,-1 0 0,4-1 0,-2 1 0,1 0 0,1 0 0,-3 3 0,6-3 0,-3 8 0,3 1 0,0 4 0,0 2 0,0-3 0,3 0 0,0 0 0,0 4 0,3-4 0,-3 4 0,3-4 0,0 0 0,-2 0 0,1 0 0,-4 0 0,4 0 0,-1 0 0,-1 1 0,2-1 0,-1 0 0,-1 0 0,3 3 0,-5-2 0,4 2 0,-1-3 0,-1 0 0,2 1 0,-4-1 0,2 0 0,0 0 0,-3 0 0,6-3 0,-6 3 0,6-6 0,-6 6 0,3-3 0,0 1 0,-2 1 0,4-4 0,-4 4 0,4-4 0,-4 4 0,4-4 0,-1 2 0,-1-1 0,2-1 0,-4 4 0,4-1 0,-4 2 0,5 0 0,-3 0 0,0 0 0,3 0 0,-3 0 0,1 1 0,1-4 0,-4 2 0,1-1 0,1 2 0,-2 0 0,1 0 0,1 0 0,-2 0 0,2 0 0,-1 0 0,-1 1 0,2-1 0,-1 0 0,2 0 0,-1 0 0,0 0 0,0 0 0,-3 0 0,3 0 0,0 0 0,-3 1 0,3-1 0,0 0 0,-3 0 0,3 0 0,0 0 0,-2 0 0,4 0 0,-2 0 0,3 0 0,-2 1 0,-1-1 0,-1-3 0,-1 2 0,4-1 0,-4 2 0,4-3 0,-4 3 0,5-3 0,-6 3 0,6-2 0,-6 1 0,6-2 0,-6 4 0,6-1 0,-5 0 0,4 0 0,-4 0 0,4 0 0,-4 0 0,1 0 0,1 0 0,-2 0 0,4-2 0,-4 1 0,2-1 0,-1 2 0,-1 0 0,4 0 0,-4 0 0,2 0 0,0-2 0,-3 1 0,6-2 0,-6 3 0,6 1 0,-6-1 0,3 0 0,0 0 0,-2 0 0,4 0 0,-4 3 0,4-2 0,-4 2 0,4 1 0,-4-3 0,5 5 0,-3-5 0,1 5 0,1-5 0,-1 6 0,0-6 0,1 5 0,-1-5 0,2 2 0,0-3 0,-2 4 0,1-4 0,-2 4 0,1-4 0,1 0 0,-1 0 0,2 0 0,0 0 0,0 0 0,0 0 0,0 1 0,0-1 0,0 0 0,0 0 0,1 0 0,-1 0 0,0 0 0,0 0 0,0 0 0,0 0 0,0 1 0,0-1 0,0 0 0,-2 0 0,1-3 0,-1 0 0,2 0 0,0-3 0,0 3 0,0-3 0,0 0 0,0 0 0,0 0 0,0 0 0,0 0 0,1 0 0,-1 0 0,0 3 0,0 0 0,0 3 0,-3 0 0,3-2 0,-6 1 0,6-4 0,-5 4 0,4-4 0,-4 4 0,4-4 0,-4 4 0,4-4 0,-1 5 0,-1-3 0,2 0 0,-4 3 0,2-3 0,-1 1 0,-1 1 0,5-4 0,-6 4 0,6-2 0,-6 4 0,6-4 0,-6 2 0,6-4 0,-5 4 0,4-4 0,-2 2 0,3-3 0,-2 3 0,-1 0 0,-1 0 0,-1 3 0,2-3 0,-1 1 0,-1 1 0,5-4 0,-3 1 0,3-2 0,0 0 0,0 0 0,0 0 0,0-2 0,0 1 0,1-5 0,-1 0 0,-3-1 0,3-2 0,-5 2 0,4 4 0,-4-3 0,4 3 0,-4-3 0,4 0 0,-4-4 0,4 3 0,-1-2 0,2 3 0,0-3 0,0 2 0,1-6 0,-1 6 0,1-5 0,-1 5 0,0-6 0,1 3 0,2 0 0,-1-3 0,1 3 0,1-4 0,-3 4 0,2-2 0,-2 5 0,-1-3 0,0 4 0,0 0 0,0 0 0,0 0 0,0 0 0,-2-1 0,1 1 0,-1 3 0,2-3 0,-3 3 0,2-3 0,-1-1 0,2 1 0,-3 0 0,3 0 0,-3 0 0,3 0 0,0-1 0,0 1 0,1 0 0,-1 3 0,0-3 0,0 3 0,0-1 0,-3-1 0,3 4 0,-3-4 0,3 1 0,-2-2 0,1 3 0,-4-3 0,4 5 0,-4-4 0,4 2 0,-1-4 0,2 1 0,0 0 0,-3 0 0,3 2 0,-6-1 0,6 2 0,-3-4 0,3 1 0,0 0 0,-2 0 0,1 2 0,-4-1 0,4 1 0,-1 1 0,-1-2 0,2 1 0,-4-2 0,5 3 0,-6-3 0,6 5 0,-6-4 0,6 1 0,-3-2 0,1 0 0,1 3 0,-4-3 0,4 3 0,-2-3 0,1-1 0,1 4 0,-4-3 0,4 3 0,-4-3 0,2 0 0,-1 2 0,-1-1 0,5 4 0,-6-4 0,3 1 0,0-2 0,-3 0 0,6 0 0,-3-1 0,1 1 0,-2 0 0,1 3 0,-2-3 0,4 3 0,-2-3 0,1-1 0,1 4 0,-4-2 0,4 1 0,-4-2 0,4 2 0,-4-1 0,5 2 0,-6-4 0,6 1 0,-6 0 0,6 0 0,-6 0 0,6 0 0,-5-1 0,1 1 0,1 3 0,-2-3 0,4 3 0,-4-3 0,4 2 0,-4-1 0,2 1 0,-1-2 0,-1 0 0,2 0 0,-1 2 0,-1-1 0,2 1 0,0 1 0,-3-2 0,6 4 0,-6-5 0,3 3 0,0-3 0,0 0 0,0-1 0,3 1 0,-5 0 0,4 3 0,-4-3 0,4 3 0,-2-3 0,1-1 0,1 1 0,-4 0 0,4 3 0,-4-3 0,5 5 0,-6-4 0,6 1 0,-6-2 0,6 3 0,-6-3 0,6 3 0,-3-3 0,1 0 0,1 2 0,-4-1 0,4 1 0,-2 1 0,1 3 0,-1 3 0,-3 3 0,0 0 0,0 0 0,0 1 0,0-1 0,-3 0 0,2 0 0,-4 0 0,4 0 0,-4 0 0,4 0 0,-5 0 0,6 0 0,-6 1 0,3-1 0,-1 0 0,-1-3 0,4 3 0,-4-6 0,4 6 0,-5-3 0,3 3 0,-3-2 0,2 1 0,2-2 0,-1 1 0,0 1 0,-4-1 0,1 2 0,3 0 0,-3-3 0,6 3 0,-6-3 0,5 3 0,-4 0 0,4 0 0,-4 0 0,4 0 0,-4 1 0,4-1 0,-5 0 0,3 0 0,0 0 0,-3 0 0,3 0 0,-1 0 0,-1 0 0,1 0 0,1 1 0,-3-1 0,3 0 0,-1 0 0,-1 0 0,4 0 0,-4 0 0,1 0 0,1 0 0,-3 0 0,3 1 0,0-1 0,-3 0 0,3 0 0,-1 0 0,-1 0 0,4 0 0,-4 0 0,1 0 0,1 0 0,-3 1 0,6-1 0,-6 0 0,5 0 0,-4 0 0,1 0 0,1 0 0,-2 0 0,1 0 0,1 1 0,-3-4 0,6 2 0,-6-1 0,3 5 0,-4-3 0,4 3 0,-2-3 0,1 0 0,1 0 0,-3 1 0,3-1 0,-1 0 0,2 0 0,-1 0 0,-1-3 0,1 3 0,0-3 0,0 0 0,3 3 0,-6-3 0,6 3 0,-6 1 0,5-1 0,-4 0 0,2 0 0,-1 0 0,-1-3 0,4 3 0,-5-3 0,6 3 0,-6-2 0,3 1 0,-1-2 0,-1 1 0,4 1 0,-4-4 0,4 4 0,-2-1 0,1-1 0,1 3 0,-5-6 0,6 6 0,-6-6 0,6 6 0,-6-6 0,5 6 0,-1-8 0,2-6 0,0-3 0,0-9 0,0-2 0,3-1 0,1-7 0,3 4 0,4-1 0,1-3 0,-1 8 0,3-4 0,-6 0 0,6 4 0,-6-4 0,5 4 0,-5-3 0,3 2 0,-1-2 0,-2 3 0,3-4 0,-1 4 0,-2-4 0,3 5 0,-4-1 0,0 4 0,0-2 0,0 2 0,0-4 0,0 1 0,0-5 0,4-1 0,1-8 0,1-1 0,2-1 0,-3-3 0,0 8 0,3-3 0,-6 8 0,1 1 0,-3 5 0,0 3 0,0 4 0,-1 5 0,1 0 0,-1 2 0,0-3 0,-2 1 0,1 2 0,-2-2 0,3 2 0,-2 1 0,1 0 0,-1 0 0,-1 0 0,2 0 0,-1-1 0,-1 1 0,3 3 0,-3-3 0,0 3 0,3-1 0,-3-1 0,3 4 0,0-4 0,1 4 0,-1-4 0,0 4 0,0-5 0,0 3 0,0-3 0,0 0 0,0-1 0,0 1 0,0 0 0,1 0 0,-1 0 0,0 2 0,0-1 0,0 4 0,0-4 0,0 1 0,0-2 0,0 3 0,0-3 0,1 3 0,-1-1 0,-3-1 0,2 1 0,-1 1 0,2-3 0,0 3 0,0-3 0,0 0 0,0 0 0,0-1 0,1 1 0,-1 0 0,-3 0 0,2 0 0,-7 2 0,2 1 0,-7 6 0,1 1 0,0 2 0,0-3 0,0 0 0,0-1 0,-1-1 0,1 2 0,0-3 0,0 0 0,0 0 0,0 0 0,-1 0 0,1 0 0,0 0 0,0 0 0,0 0 0,-4 0 0,3 0 0,-2 0 0,3 0 0,-3 0 0,2 0 0,-3 0 0,4-3 0,0 0 0,0-1 0,0 2 0,-1-1 0,4-1 0,-3 1 0,3-3 0,-3 3 0,0-3 0,-1 2 0,1-1 0,0 4 0,3-4 0,-3 4 0,3-2 0,-3 3 0,2-2 0,-1 1 0,1-2 0,1 0 0,-3 3 0,3-3 0,-3 3 0,0-3 0,-1 3 0,4-6 0,-3 5 0,6-4 0,-6 4 0,3-4 0,-3 4 0,0-2 0,2 1 0,-1 1 0,1-2 0,-2 3 0,0 0 0,0 0 0,0 0 0,-1 0 0,1 0 0,0 0 0,0-3 0,0 3 0,-1-3 0,1 0 0,0 2 0,0-4 0,0 4 0,-4-4 0,3 4 0,-2-2 0,0 0 0,2 2 0,-3-2 0,1 3 0,2 0 0,-2 0 0,3 0 0,-1 0 0,1 0 0,0 0 0,0 0 0,0 0 0,-4 0 0,0 0 0,0 0 0,-6 0 0,5 0 0,-6 0 0,4 0 0,-4 0 0,3 0 0,-7 3 0,3-2 0,-8 2 0,4 0 0,-4-2 0,0 6 0,4-6 0,-4 2 0,5 0 0,3-2 0,1 5 0,0-5 0,3 5 0,0-5 0,1 1 0,3 1 0,-13-2 0,8 5 0,-8-2 0,6-1 0,3 0 0,-7 0 0,7-2 0,-3 2 0,4-3 0,-1 0 0,-3 0 0,3 0 0,-3 0 0,4 0 0,3 0 0,-3 0 0,6 0 0,-5 0 0,5 0 0,-3 0 0,4 0 0,0 0 0,0 0 0,0 0 0,-3 0 0,2 0 0,-2 0 0,3 0 0,0 0 0,-1 0 0,1 0 0,0 0 0,0 0 0,0 3 0,0-2 0,-1 2 0,-2-3 0,2 2 0,-5-1 0,5 4 0,-6-4 0,6 2 0,-5-3 0,5 2 0,-6-1 0,6 2 0,-5-3 0,5 0 0,-6 0 0,3 0 0,-3 0 0,0 0 0,-1 0 0,1 0 0,3 0 0,-3 0 0,6 0 0,-5 0 0,5 0 0,-6 0 0,3 3 0,0-3 0,-2 3 0,1 0 0,1-2 0,-2 2 0,2 0 0,-1-2 0,-1 5 0,2-6 0,0 6 0,-3-5 0,3 1 0,0 1 0,2-2 0,1 1 0,1 1 0,0-2 0,0 2 0,2-1 0,-1-1 0,1 2 0,1-1 0,-2-1 0,1 2 0,-2-1 0,0-1 0,0 2 0,-1 0 0,1-3 0,0 3 0,0-3 0,0 0 0,0 0 0,-1 0 0,1 0 0,0 3 0,0-3 0,0 6 0,0-6 0,-1 3 0,1-3 0,3 3 0,-3-2 0,3 1 0,-1-4 0,7-2 0,1 1 0,5-3 0,-3 6 0,0-3 0,-2 0 0,1 2 0,-2-1 0,1-1 0,1 2 0,-1-4 0,2 4 0,-3-5 0,2 6 0,-1-3 0,2 0 0,0 3 0,0-3 0,0 3 0,0 0 0,-2-3 0,1 2 0,-1-4 0,2 4 0,0-1 0,0 2 0,-3-3 0,3 2 0,-3-2 0,0 1 0,3 1 0,-3-2 0,3 3 0,0 0 0,1 0 0,-1 0 0,0-3 0,0 3 0,0-3 0,0 3 0,-3 3 0,-6 0 0,-4 4 0,-6 2 0,-1 2 0,1-1 0,3-1 0,-3-2 0,6-1 0,1 0 0,0-2 0,3-2 0,2-2 0,4 0 0,4 0 0,2 0 0,-3 3 0,3 1 0,-2-1 0,3 0 0,-4 0 0,3 0 0,-2 1 0,5 2 0,-2-6 0,0 3 0,3 0 0,-3-2 0,3 2 0,0-3 0,1 3 0,-1-2 0,0 2 0,0 0 0,-3-3 0,0 6 0,-1-5 0,-2 1 0,2 1 0,-3-2 0,0 1 0,0-2 0,-2 0 0,-2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30.529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0 600 24575,'0'-13'0,"0"-1"0,0-3 0,4-9 0,3 9 0,1-12 0,6 1 0,2 2 0,0-10 0,3 10 0,-5 7 0,0-5 0,3 6 0,3-2 0,-6 3 0,1 6 0,-8 5 0,-1 4 0,0 1 0,-3-5 0,3 6 0,-3-3 0,3 3 0,0 0 0,0 0 0,1 0 0,-4-3 0,0 0 0,-3-3 0,2-1 0,-1-2 0,5-1 0,-3-3 0,8-8 0,0-2 0,4-4 0,0 1 0,3 4 0,-6 0 0,2 4 0,-7 4 0,-1 5 0,0 2 0,-2 7 0,-2 0 0,-4 7 0,1-1 0,-5 0 0,3 0 0,0 0 0,-3 0 0,-1 0 0,0 1 0,-2-1 0,0 3 0,-1-2 0,-4 3 0,4-4 0,1 0 0,3 1 0,0-1 0,-1-3 0,1 3 0,0-6 0,0 3 0,2 0 0,-1 0 0,1 0 0,-2 3 0,0-3 0,0 3 0,0 0 0,2 0 0,2-2 0,2-1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43.680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411 129 24575,'-6'0'0,"-1"0"0,1 0 0,0 0 0,0 0 0,3 3 0,-6 1 0,7 2 0,-6 0 0,4 0 0,1 0 0,-3 0 0,6 0 0,-6 1 0,6-1 0,-6-3 0,5 2 0,-4-1 0,1 2 0,1 0 0,-2 0 0,1-2 0,-2 1 0,0-2 0,-4 4 0,6-1 0,-8-3 0,8 3 0,-5-5 0,5 4 0,-1-4 0,1 4 0,-2-4 0,3 4 0,-3-4 0,3 4 0,0-1 0,-3-1 0,5 2 0,-4-1 0,1 2 0,-2 0 0,3 0 0,-3-2 0,6 1 0,-6-4 0,5 4 0,-4-2 0,2 1 0,-1 1 0,-1-4 0,4 4 0,-5-4 0,6 4 0,-6-4 0,6 5 0,-6-6 0,3 6 0,-1-3 0,-1 0 0,4 3 0,-4-5 0,1 1 0,1 1 0,-3-2 0,3 4 0,-3-2 0,-1 4 0,1-1 0,3 0 0,-3 0 0,6 0 0,-6 0 0,6 0 0,-6-2 0,5 1 0,-4-4 0,4 4 0,-2-2 0,1 1 0,1 1 0,-2-1 0,1 2 0,1 0 0,-2 0 0,3 0 0,0 0 0,0 0 0,0 0 0,0 0 0,0 1 0,0-1 0,0 0 0,0 0 0,0 0 0,0 0 0,-3-3 0,0 0 0,-3-3 0,0 0 0,-1 0 0,4 3 0,-3-2 0,3 1 0,0 1 0,-3-2 0,3 1 0,-3-2 0,11-5 0,0 0 0,8-4 0,-4 3 0,0 2 0,-2-1 0,2 4 0,-2-2 0,2 0 0,-2 3 0,2-3 0,-3 3 0,0-3 0,0 2 0,0-4 0,0 4 0,1-2 0,-1 3 0,0-2 0,0 1 0,0-2 0,0 3 0,0 0 0,0 0 0,0 0 0,0 0 0,1 0 0,-1 0 0,0 0 0,0 0 0,0 0 0,0 0 0,-5 0 0,-5 0 0,-6 0 0,-4 0 0,1 0 0,3 0 0,-3 0 0,6 0 0,1-3 0,3 0 0,3-3 0,0 0 0,0-1 0,0 1 0,3 3 0,-2-3 0,4 6 0,-2-3 0,1 0 0,1 2 0,-1-1 0,-1-1 0,2 2 0,-1-1 0,2 2 0,0 0 0,-3 2 0,0-4 0,-3-2 0,3-14 0,1-1 0,7-10 0,-2 2 0,9-5 0,-5 5 0,3-3 0,-3 11 0,-5-2 0,1 11 0,-3 0 0,0 4 0,0 3 0,1 0 0,-1 3 0,0 0 0,0 0 0,0 0 0,0 0 0,0 0 0,0 0 0,0 0 0,0 0 0,1 0 0,-1 0 0,0 0 0,0 0 0,0 0 0,0 0 0,0-3 0,0 0 0,0-3 0,1-4 0,-4 3 0,0-2 0,0 3 0,-3 0 0,3-1 0,0 1 0,-2 0 0,1 0 0,-2 0 0,0 0 0,3-1 0,-2 1 0,1 0 0,-2 0 0,0 0 0,0 0 0,0-1 0,0 1 0,0 0 0,0 0 0,0 0 0,3-1 0,-2 1 0,1 0 0,-2 0 0,0 0 0,0 5 0,-2 2 0,-2 5 0,1 0 0,-3 0 0,6 0 0,-6 0 0,3 0 0,-1 0 0,-1 1 0,4-1 0,-5 3 0,6-2 0,-3 2 0,0-3 0,2 0 0,-4 0 0,4 0 0,-2 1 0,1-1 0,1 0 0,-5 0 0,6 0 0,-6 0 0,6 0 0,-6 0 0,3 0 0,-3 0 0,-1-2 0,4 1 0,0-1 0,0-1 0,0 0 0,0-1 0,-3-1 0,3 5 0,-4-3 0,4 3 0,-2-3 0,4 3 0,-5-5 0,3 4 0,-3-2 0,2 3 0,-1 1 0,4-1 0,-4-3 0,4 2 0,-4-1 0,1 2 0,1 0 0,-3 0 0,6 0 0,-6 0 0,5 0 0,-4 1 0,4-1 0,-4-3 0,4 2 0,-2-1 0,0-1 0,3 3 0,-6-3 0,6 3 0,-6-2 0,5 1 0,-4-2 0,4 3 0,-4 1 0,4-1 0,-4-3 0,4 2 0,-5-1 0,3 2 0,-3 0 0,0-3 0,2 3 0,-1-5 0,1 4 0,-2-4 0,0 4 0,0-4 0,2 4 0,-1-4 0,4 4 0,-4-4 0,4 4 0,-4-4 0,4 4 0,-2-1 0,0-1 0,3 3 0,-6-6 0,6 6 0,-6-6 0,5 6 0,-4-3 0,1 3 0,-2 0 0,3 1 0,-3-4 0,6 2 0,-6-4 0,5 4 0,-4-4 0,2 5 0,-4-6 0,1 3 0,3 0 0,-3-3 0,6 6 0,-6-6 0,3 6 0,-1-3 0,2 3 0,2 0 0,2-2 0,-1 1 0,2-1 0,-1-1 0,2 2 0,2-4 0,0 5 0,0-6 0,0 3 0,-3 0 0,3-3 0,-3 6 0,3-6 0,1 6 0,-1-5 0,0 1 0,-3 1 0,3-2 0,-3 4 0,0-2 0,3 4 0,-6-1 0,6-3 0,-6 2 0,6-1 0,-5 2 0,4-3 0,-4 3 0,1-3 0,1 1 0,-2 1 0,4-4 0,-4 4 0,4-2 0,-4 4 0,4-1 0,-4 0 0,2 0 0,0-3 0,-3 3 0,6-3 0,-6 3 0,3 0 0,0 0 0,-3 0 0,6 1 0,-5-1 0,4-3 0,-4 2 0,1-1 0,-8-1 0,2 0 0,-5-3 0,3 0 0,-1 0 0,1 0 0,0 0 0,0-3 0,0 3 0,0-6 0,-1 3 0,1-1 0,3-1 0,-3 4 0,6-4 0,-6 1 0,3 1 0,-1-3 0,-1 5 0,4-4 0,-4 4 0,4-4 0,-2 1 0,0-2 0,3 0 0,-3 0 0,0 2 0,3-1 0,-6 4 0,5-4 0,-4 4 0,4-4 0,-4 1 0,1 1 0,-2-3 0,0 6 0,3-6 0,-3 5 0,3-1 0,-1-1 0,-1 2 0,4-4 0,-4 4 0,1-4 0,-2 4 0,0-5 0,0 6 0,2-6 0,-1 6 0,1-6 0,-2 5 0,3-4 0,0 1 0,6 1 0,0 0 0,6 3 0,-2 3 0,2 0 0,1 4 0,-3-1 0,2 0 0,-3 0 0,0 0 0,3 1 0,-2-1 0,3-3 0,-4 3 0,0-5 0,0 4 0,0-2 0,0 1 0,0 1 0,0-4 0,0 2 0,-2-1 0,1-1 0,-1 4 0,2-4 0,0 2 0,0-1 0,0-1 0,0 2 0,0 0 0,0 0 0,0 0 0,0 0 0,1 0 0,-1-3 0,0 6 0,0-5 0,-3 4 0,3-4 0,-3 1 0,0 1 0,3-2 0,-3 1 0,1 1 0,1-2 0,-2 4 0,4-4 0,-4 4 0,2-4 0,-1 5 0,2-6 0,0 6 0,0-3 0,0 3 0,-2 0 0,1 0 0,-2 0 0,3-2 0,1 1 0,-1-4 0,0 4 0,0-4 0,0 4 0,0-4 0,-3 5 0,3-6 0,-3 6 0,3-6 0,0 6 0,1-6 0,-4 6 0,2-6 0,-1 3 0,2 0 0,0-2 0,0 4 0,0-4 0,0 1 0,0-2 0,0 0 0,-2 3 0,1-2 0,-1 1 0,2-2 0,-3 3 0,3-2 0,-3 2 0,3-1 0,0-1 0,0 2 0,0-3 0,-2 2 0,1-1 0,-1 2 0,2-3 0,0 0 0,0 3 0,0-3 0,0 6 0,0-6 0,0 3 0,0 0 0,0 0 0,1 0 0,-1 0 0,0-3 0,0 0 0,0 3 0,0-2 0,0 1 0,0 1 0,0-2 0,0 1 0,1 1 0,-1-2 0,0 4 0,0-4 0,0 4 0,0-4 0,0 4 0,0-4 0,0 2 0,0 0 0,1-3 0,-1 3 0,-3 0 0,2-3 0,-1 3 0,2-3 0,0 3 0,0 0 0,0 0 0,0 0 0,0 0 0,1-2 0,-1 4 0,0-2 0,0 1 0,0-2 0,0 1 0,0-2 0,0 2 0,-2-1 0,1-1 0,-2 4 0,4-4 0,-1 2 0,-3 0 0,2-3 0,-1 3 0,2 0 0,0 0 0,0 0 0,0 0 0,0-3 0,0 0 0,1 3 0,-1-3 0,0 6 0,0-5 0,0 1 0,0-2 0,0 0 0,3 3 0,-2-2 0,3 2 0,-4-3 0,0 0 0,0 3 0,0-3 0,0 3 0,0 0 0,0-3 0,0 3 0,0-3 0,1 3 0,-1-3 0,0 3 0,0-3 0,0 0 0,0 0 0,0 3 0,0-2 0,0 1 0,0-2 0,1 3 0,-1-2 0,0 1 0,0-2 0,0 0 0,0 0 0,0 3 0,0-2 0,0 2 0,0-3 0,1 2 0,-1-1 0,-3 4 0,2-4 0,-1 2 0,2-3 0,0 2 0,0-1 0,0 2 0,0 0 0,-2 0 0,1 0 0,-1 0 0,-1 0 0,2-3 0,-1 3 0,2 0 0,0-3 0,0 3 0,0-3 0,0 3 0,0-2 0,0 4 0,1-4 0,-4 4 0,2-4 0,-1 2 0,2-3 0,0 2 0,0-1 0,0 2 0,-2-1 0,1-1 0,-2 2 0,3-3 0,1 2 0,-1-1 0,0 2 0,0 0 0,0-3 0,0 3 0,0-3 0,-2 3 0,1-3 0,-2 3 0,3-3 0,-2 3 0,1-3 0,2 3 0,3-3 0,3 3 0,0 1 0,1 2 0,-4 1 0,-1-1 0,-3 0 0,0-2 0,0-2 0,-5-2 0,-5 0 0,-2 0 0,-3 0 0,2 0 0,1 0 0,0 0 0,0 0 0,0 0 0,0 0 0,-1 0 0,1 0 0,0 0 0,0 0 0,0 0 0,0-2 0,-1 1 0,1-2 0,0 3 0,0 0 0,0 0 0,0 0 0,-1 0 0,1 0 0,0-3 0,0 3 0,0-6 0,-1 5 0,1-4 0,0 4 0,0-1 0,0 2 0,0 0 0,-1 0 0,1 0 0,0-3 0,0 2 0,0-2 0,0 3 0,-1 0 0,1 0 0,3-2 0,-3 1 0,3-2 0,-3 0 0,0 3 0,-1-3 0,4 0 0,-3 3 0,3-3 0,-3 3 0,0 0 0,-1 0 0,1-3 0,0 2 0,0-1 0,0 2 0,0 0 0,-1 0 0,1 0 0,-3-3 0,2 2 0,-2-2 0,2 0 0,1 3 0,0-3 0,-3 3 0,2-3 0,-3 2 0,1-1 0,2 2 0,-5-3 0,1 2 0,1-2 0,-2 0 0,5 2 0,-2-2 0,-1 3 0,3-2 0,-2 1 0,3-5 0,0 6 0,-1-3 0,1 0 0,0 3 0,0-3 0,0 0 0,-1 2 0,-2-4 0,2 4 0,-2-2 0,3 0 0,-1 2 0,1-1 0,0-1 0,0 2 0,0-1 0,2-1 0,-1-1 0,1 1 0,1-3 0,-2 6 0,4-6 0,-5 6 0,3-6 0,-3 5 0,0-4 0,-1 2 0,1-1 0,0-1 0,0 1 0,0 1 0,0-3 0,-1 6 0,4-6 0,-3 5 0,3-4 0,-3 4 0,0-4 0,-1 1 0,1 1 0,0 0 0,0 0 0,0 3 0,0-3 0,-1 0 0,1 3 0,0-3 0,3 0 0,-3 2 0,3-1 0,-1-1 0,-1 2 0,1-2 0,-2 3 0,0-2 0,0-2 0,0 1 0,0-3 0,-1 6 0,-2-3 0,2 0 0,-2 2 0,3-4 0,-4 4 0,3-4 0,-2 4 0,3-2 0,0 1 0,-1-2 0,1 1 0,0-3 0,0 6 0,0-6 0,0 5 0,-1-1 0,1-1 0,0 2 0,0-4 0,0 4 0,2-4 0,-1 4 0,1-2 0,-2 0 0,0 3 0,0-3 0,0 0 0,-1 3 0,4-6 0,-2 5 0,1-4 0,-2 1 0,0 1 0,0-2 0,2 1 0,-1 1 0,4-3 0,-5 6 0,6-6 0,-3 3 0,0-4 0,3 1 0,-3 0 0,3 0 0,0 0 0,0 0 0,3 2 0,0 1 0,6 3 0,1 0 0,0 0 0,0 0 0,-4 0 0,0 0 0,0 0 0,0 0 0,0 0 0,0 0 0,0 0 0,0 0 0,1 0 0,-1 0 0,0 0 0,0 0 0,0 0 0,0 3 0,0-2 0,0 1 0,0 1 0,0-2 0,1 4 0,-1-4 0,0 4 0,0-1 0,0-1 0,-3 3 0,3-6 0,-3 6 0,3-3 0,0 3 0,0-2 0,-2 1 0,-1-2 0,-3 3 0,0 1 0,0-1 0,0 0 0,0 0 0,-3-3 0,-4 0 0,-3-3 0,-7 0 0,3 0 0,-3 0 0,4 0 0,-1 0 0,1 0 0,0-3 0,-1-1 0,4-2 0,1-1 0,3 1 0,0 0 0,-1 3 0,1-3 0,0 3 0,0-1 0,2-1 0,-1 4 0,2-2 0,-1 1 0,-1 1 0,4-5 0,-5 6 0,6-6 0,-6 3 0,6-3 0,-6 0 0,3 2 0,-1-1 0,-1 4 0,1-2 0,1 0 0,-3 3 0,3-6 0,-3 6 0,0-3 0,2 0 0,-1 2 0,1-4 0,-2 1 0,3-2 0,0 0 0,3 0 0,0 0 0,0 0 0,0-1 0,0 1 0,0 0 0,3 0 0,3 3 0,1 0 0,6 3 0,-3 0 0,3 0 0,0 0 0,0 0 0,1 0 0,-1 0 0,0 0 0,0 0 0,4 0 0,-3 0 0,7 0 0,-3 0 0,3-3 0,5 2 0,10-6 0,2 2 0,8-3 0,-10 0 0,4-1 0,1 5 0,-3-3 0,7 2 0,-13 1 0,-1-3 0,-5 6 0,-9-2 0,0 0 0,-4 3 0,-2-3 0,-2 0 0,0 2 0,-2-2 0,2 1 0,-3 1 0,6-5 0,-4 5 0,4-1 0,-3 2 0,-2 0 0,5 0 0,-1 0 0,2 0 0,0 0 0,4 0 0,1 0 0,3 0 0,1 0 0,-1 0 0,0 0 0,5 0 0,-7 0 0,6 0 0,-8 0 0,1 0 0,-1 0 0,-4 0 0,1-3 0,-4 2 0,8-5 0,-10 5 0,11-5 0,-9 5 0,0-4 0,-1 4 0,-3-4 0,0 4 0,0-5 0,0 6 0,-2-6 0,-2 3 0,1-1 0,-2 2 0,2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18:55:08.15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1440 1593 24575,'-39'0'0,"2"0"0,3 0 0,2 0 0,-2 3 0,9-1 0,2 6 0,8 1 0,0 4 0,3 4 0,4 4 0,3 6 0,3 15 0,2 12 0,3 8 0,17 5 0,4 0 0,27 1 0,-14-11 0,23 1 0,-14-17 0,22-1 0,-8-12 0,6-8 0,-24-12 0,19-2 0,-38-6 0,33 0 0,-37-10 0,13-7 0,-16-28 0,-7-15 0,-3-17 0,-6-10 0,-18-3-869,2 15 869,-7 15 0,-4 3 0,-6 1 0,5 0 0,-2 1 0,-13-1-101,-10-17 101,3 19 0,13 17 0,1 7 0,11 13 0,1 3 865,0 6-865,7 6 105,3 2-105,2 0 0,6 2 0,-1 22 0,5-1 0,-1 21 0,3-6 0,0 0 0,7 22 0,2-16 0,14 20 0,4-19 0,10 6 0,-1-5 0,-4-13 0,0-4 0,-7-15 0,-1 2 0,0-8 0,-9-3 0,1-3 0,-9-2 0,2-15 0,-3-20 0,-3-4 0,0-23 0,-9 17 0,0 0 0,-8 4 0,0 14 0,0-1 0,-1 8 0,5 7 0,-4 4 0,9 24 0,-1 0 0,6 18 0,6-3 0,-3-5 0,7 4 0,1-5 0,0 3 0,0-3 0,-1-1 0,-5-3 0,2-2 0,-4-4 0,-1-1 0,-2-5 0,0 2 0,0-2 0,-10-1 0,1-5 0,-9-8 0,0-10 0,0-2 0,-4-4 0,-3 0 0,-4-4 0,-8-8 0,-6-3 0,3-2 0,-5 0 0,9 3 0,6 5 0,2-1 0,14 8 0,-2 2 0,5 2 0,4 6 0,5 2 0,0 1 0,2 5 0,2-5 0,10 3 0,5-4 0,7 6 0,2-4 0,-2 9 0,0-4 0,-1 5 0,-5 0 0,-4 0 0,-5 0 0,-1 6 0,-5 2 0,1 6 0,-4 3 0,-7-2 0,-4 5 0,-11-1 0,-7 4 0,-4 1 0,-7 4 0,-1-3 0,-4 7 0,4-4 0,8-6 0,2 3 0,9-11 0,0 5 0,4-6 0,8-4 0,0-2 0,5-3 0,-5-14 0,7-6 0,-3-36 0,6-45-492,0 48 0,0-3 212,-2-24 0,4-4 280,5 9 0,3-1 0,0-11 0,1 2 0,4 14 0,2 1 0,3-7 0,-1 6-402,2-7 402,-6 20 0,1 2 0,1-8 0,1-8 0,-5 21 0,-5 18 0,-3 9 983,0 11-455,-16 35-93,3-4-435,-18 35 0,4-13 0,-4 11 0,0-2 0,-1 7 0,0-4 0,-3 6 0,2-1 0,-2-3 0,6-2 0,-1-5 0,2 0 0,0 0 0,5-13 0,4 2 0,3-15 0,0 2 0,3-4 0,1-8 0,2 1 0,3-8 0,0 0 0,13-30 0,3-3 0,25-48 0,-1 10-492,-8 10 0,3-3 185,-1 1 0,2-1 307,4-12 0,-1 0 0,-4 12 0,-3 4-166,15-34 166,-11 21 0,-11 21 0,4-9 0,-11 20 0,-6 9 983,-7 12-383,-3 5-419,-20 28-181,-6 14 0,-14 18 0,-7 16 0,15-20 0,-19 25 0,14-17 0,-11 15 0,4-7 0,14-18 0,-3 1 0,12-11 0,-1 3 0,4-4 0,4-3 0,6-5 0,-1 2 0,1 4 0,4-9 0,-3 8 0,4-9 0,-3 3 0,1 0 0,0-3 0,-3-1 0,3-6 0,-5 3 0,5-5 0,-4 1 0,3-2 0,-3 0 0,2 1 0,-2-1 0,0-3 0,-1 3 0,3-5 0,-1 2 0,1-2 0,1-3 0,-3 2 0,5-3 0,-4 5 0,3-3 0,-1 1 0,2 0 0,-1-1 0,1 4 0,2-1 0,0 1 0,2-2 0,0 1 0,0-3 0,0 5 0,0-2 0,0 3 0,2-1 0,0 2 0,3 0 0,2 6 0,4 1 0,0 6 0,5 0 0,0 0 0,2 4 0,7-1 0,0 4 0,5-3 0,-6-4 0,4 1 0,-8-8 0,3 5 0,-5-3 0,-2-4 0,-3 0 0,-1-4 0,-5-2 0,0-1 0,-3-4 0,-2 1 0,0 2 0,0 0 0,-2 2 0,4 0 0,-3-3 0,3 4 0,-1-1 0,1 2 0,4 6 0,-3-5 0,4 5 0,-1-3 0,4 3 0,-1-4 0,3 4 0,-1-8 0,-1 2 0,3 1 0,-6-3 0,3 0 0,-6-6 0,0 0 0,2 2 0,-3-3 0,4 2 0,-3-3 0,7 1 0,-4-1 0,7 1 0,-5-1 0,3 1 0,0 1 0,0 2 0,3-1 0,-5 2 0,5-4 0,-8 3 0,2-1 0,-4 0 0,-1 1 0,0-2 0,-4 2 0,2 2 0,-13-3 0,-2 1 0,-16-5 0,-1-1 0,-14-2 0,-1 0 0,-9-5 0,1-5 0,4-6 0,10-2 0,3 1 0,7 0 0,1 1 0,0 2 0,7-1 0,4 5 0,4-4 0,2 5 0,2-2 0,0 2 0,5 0 0,-2 0 0,2-2 0,-1 2 0,-1-2 0,3 2 0,-3-2 0,2 2 0,-3-5 0,1 2 0,-3-4 0,1-2 0,-3-2 0,3 0 0,-4-10 0,6 7 0,-4-13 0,4 0 0,1-8 0,0-7 0,3-9 0,0-2 0,0-14 0,0 20 0,0-31 0,0 48 0,3-30 0,0 37 0,3-3 0,-1 8 0,0 7 0,0 3 0,0 5 0,-1 3 0,0 3 0,4 0 0,-2 2 0,4 0 0,0 2 0,-2 0 0,0-2 0,0-5 0,-3-2 0,1 0 0,-1-3 0,2-3 0,-2 1 0,3-6 0,-3 1 0,0-3 0,-2-3 0,0 0 0,-3-3 0,0 2 0,0-2 0,0 3 0,0 3 0,0 1 0,0 6 0,0 0 0,0 3 0,0 2 0,0 1 0,0 4 0,-2-3 0,-2 3 0,-1-3 0,-4 6 0,2 0 0,-3 4 0,0 0 0,2 4 0,-2 0 0,3 4 0,1 0 0,2-1 0,-2 5 0,2-7 0,-3 5 0,1 0 0,2-4 0,-5 6 0,5-8 0,-2 2 0,0 2 0,-1-1 0,2 1 0,-2-1 0,2-2 0,-3 2 0,1 1 0,2-2 0,-1 4 0,1-4 0,-1 3 0,2-1 0,0-2 0,-2 6 0,1-5 0,-1 3 0,0-3 0,2-2 0,-4 6 0,4-4 0,-2 1 0,1 2 0,1-1 0,0 0 0,0 3 0,-1-7 0,-1 6 0,2-4 0,-2 1 0,2 2 0,0-5 0,-2 5 0,0-4 0,-1 2 0,1-2 0,-2 2 0,3-3 0,-5 2 0,2 0 0,1-1 0,-1 2 0,2-2 0,1 3 0,-2-3 0,2 3 0,-2-3 0,-1 5 0,3-2 0,-5-1 0,5 1 0,-1-3 0,-1 3 0,3-2 0,-3 1 0,3-2 0,-4 5 0,5-2 0,-5-1 0,6 0 0,-2-1 0,-1 2 0,1-1 0,-1 1 0,1 0 0,0-1 0,1 1 0,-2 2 0,4-2 0,-5-1 0,4 2 0,-3-3 0,1 5 0,2-5 0,-2 3 0,1 0 0,-1 0 0,2 0 0,-2-2 0,2 1 0,-3 0 0,1 1 0,2 0 0,-2-3 0,2 3 0,-2 0 0,1 0 0,-1 0 0,2-1 0,0-3 0,-2 5 0,2-3 0,-2 3 0,1-1 0,-1-3 0,2 3 0,-2-2 0,2 0 0,-2 2 0,2-2 0,0 0 0,-2 2 0,3-1 0,0 0 0,-1 1 0,1-1 0,-2 2 0,2-4 0,-2 5 0,0-5 0,1 3 0,-2-1 0,2 4 0,-2-3 0,1 2 0,-1 0 0,2-3 0,-3 2 0,3 0 0,-2-2 0,1 2 0,1-2 0,-2 0 0,4-1 0,-2 1 0,0 0 0,1 1 0,-1 1 0,2-2 0,0 0 0,0 0 0,0-1 0,0 4 0,4-5 0,4-2 0,3-3 0,-1-2 0,-1 4 0,-3 0 0,2 6 0,-1-3 0,-1 3 0,-2-3 0,0 1 0,3 1 0,-3 0 0,5-1 0,-5 1 0,2-2 0,-1 1 0,1 1 0,1 2 0,1 3 0,0 0 0,0 3 0,1-2 0,4 7 0,-3-8 0,8 11 0,-7-12 0,10 11 0,-8-6 0,5 1 0,-2 2 0,-1-5 0,1 2 0,2-3 0,-3-2 0,9 5 0,-8-9 0,13 9 0,-12-12 0,3 2 0,-1-1 0,4 2 0,6 11 0,5 5 0,4 6 0,-1-1 0,-6-5 0,-1 0 0,-7-6 0,2 3 0,-3-5 0,-7 0 0,-4-9 0,-2 0 0,-2-3 0,1 0 0,0-2 0,-2 4 0,2-1 0,-4 1 0,2 2 0,0 0 0,0-3 0,0 4 0,0-3 0,1 0 0,0 1 0,1-3 0,-1 1 0,2-2 0,-1 1 0,1-1 0,0 0 0,1 2 0,-1-1 0,2 1 0,-5-1 0,4-3 0,-3 1 0,3-2 0,-2 4 0,-2 0 0,2 1 0,-2 1 0,2-2 0,0 1 0,2-4 0,-2 0 0,3-2 0,-1 0 0,1 0 0,1 0 0,-1 0 0,-3 0 0,1 0 0,2 0 0,-2 0 0,2 0 0,0 0 0,1 0 0,2 0 0,-2 0 0,1-2 0,-1 1 0,2-3 0,0 1 0,0 1 0,-2-2 0,-1 1 0,0-1 0,-2-1 0,5 0 0,-5 1 0,2 0 0,3-3 0,-4 2 0,9-3 0,-7 4 0,14-4 0,-12 3 0,11-3 0,-7 0 0,3 3 0,2-3 0,7 3 0,-13 0 0,18-4 0,-23 4 0,19-8 0,-6-3 0,4-2 0,-7 0 0,-4 3 0,-6 0 0,3 0 0,1-3 0,-4 3 0,3 0 0,-7 1 0,6-1 0,-9 5 0,4-1 0,-4 4 0,1-4 0,1-1 0,0 1 0,5-6 0,-4 7 0,9-10 0,-8 7 0,7-2 0,-6 1 0,5 4 0,-1-6 0,0 5 0,-5 0 0,2 5 0,-5-1 0,3 3 0,2-5 0,-2 4 0,2-3 0,0 3 0,-1-2 0,1 1 0,-3 1 0,1-1 0,0 1 0,-3 1 0,4 0 0,-3-2 0,3 1 0,-3-1 0,1-2 0,-4 1 0,2-3 0,1-1 0,0-1 0,0-2 0,2 0 0,-4 0 0,4-1 0,-4 1 0,4 3 0,-4-3 0,1 5 0,-1-2 0,-1 2 0,2 0 0,-1-2 0,3 2 0,-3 0 0,3 1 0,-3 3 0,1-3 0,2 1 0,-1 1 0,2 2 0,-1-2 0,0 2 0,-3-4 0,0-2 0,-4-4 0,0 2 0,-1-13 0,0-2 0,-2-12 0,-8-11 0,-4 1 0,-2 1 0,-2 3 0,3 6 0,-3 0 0,1 4 0,3 5 0,-2 3 0,0 0 0,-1 2 0,-5 0 0,5 1 0,2 5 0,-1-4 0,3 5 0,-3-4 0,0 4 0,3 0 0,-1 3 0,4 1 0,-2-1 0,2 1 0,1 3 0,-3-3 0,3 2 0,-3-3 0,-1-2 0,5 4 0,-3-3 0,3 4 0,-6-11 0,4 6 0,-7-11 0,9 12 0,-8-16 0,5 9 0,-7-18 0,-2 8 0,1-9 0,2 12 0,0-6 0,0 7 0,2 1 0,-4-3 0,6 13 0,-1-5 0,2 8 0,0 0 0,5 4 0,-4 0 0,4 1 0,-2-1 0,0 0 0,0 2 0,0-2 0,0 2 0,0-2 0,1 1 0,-5-5 0,1 5 0,-2-2 0,3 5 0,3-2 0,-4 2 0,1-2 0,-1 0 0,-1 0 0,0-3 0,-1 2 0,0-2 0,2 1 0,0 1 0,1-1 0,4 2 0,-4 2 0,4-1 0,0 1 0,-1-2 0,1 2 0,1-1 0,-3 1 0,5 1 0,-6-4 0,3 3 0,-2-2 0,1 3 0,3 0 0,-5-3 0,5 2 0,-3-3 0,4 5 0,0-3 0,0-1 0,1 1 0,2-3 0,1 3 0,1 0 0,2-2 0,-1 2 0,1-1 0,-2-1 0,1 1 0,-2 0 0,0-3 0,0 4 0,0-5 0,0 4 0,0 0 0,0-3 0,0 5 0,0-3 0,0-1 0,0 2 0,0-3 0,0 5 0,0-3 0,0 2 0,-2-1 0,2-1 0,-2 2 0,2-2 0,0 2 0,0-2 0,0 0 0,0 1 0,0-1 0,0 1 0,0 0 0,0-1 0,0 0 0,0 2 0,0-2 0,-11 29 0,8-15 0,-7 23 0,10-23 0,0 0 0,3 11 0,0-6 0,5 7 0,-3-7 0,3-5 0,-3 5 0,3-5 0,-3 5 0,3-5 0,-1 5 0,0-3 0,1 1 0,-1 1 0,2-1 0,-1 2 0,-1-3 0,1 1 0,-3-1 0,3-2 0,-2 4 0,1-3 0,0 3 0,0-2 0,-1 0 0,1 2 0,0-4 0,-1 4 0,1-2 0,-2 0 0,2 1 0,-2 0 0,2 1 0,-2 0 0,1-2 0,-1 1 0,0 0 0,2 1 0,-2-1 0,3 0 0,-2-1 0,0 1 0,4 0 0,-5-2 0,3 3 0,0 0 0,-1-1 0,3 2 0,-3-3 0,1-1 0,-1 3 0,0-3 0,1 3 0,-1-4 0,1 5 0,-1-3 0,1 3 0,-1-2 0,2 1 0,-3-1 0,2 1 0,-1 1 0,0 0 0,1-1 0,-1 1 0,2 0 0,-3-1 0,2 1 0,-1 0 0,2-1 0,-2 1 0,1 0 0,-3-1 0,1 1 0,0 0 0,-1-1 0,3 3 0,-3-1 0,4 1 0,-4-3 0,1 4 0,0-3 0,-1 2 0,2 0 0,1 4 0,0 1 0,1-1 0,-2-2 0,-1-3 0,-1 3 0,3-4 0,-3 3 0,4-4 0,-4 3 0,3-1 0,-3 1 0,3 0 0,-1-2 0,0 4 0,1-3 0,-3 1 0,4 0 0,-4-2 0,3 2 0,-3 0 0,2-1 0,-3 1 0,0-3 0,2 3 0,-1-2 0,1 1 0,-1-1 0,-1 0 0,2 1 0,-3-1 0,2 0 0,-2-1 0,1-2 0,0 5 0,1-2 0,-3 1 0,2-1 0,-2 0 0,3-1 0,-3 1 0,2 2 0,-3-2 0,3 2 0,-4 0 0,4-1 0,-2 1 0,1-3 0,1 3 0,-4-1 0,4 1 0,-1-3 0,1 5 0,1-3 0,-3 1 0,2-1 0,-2-5 0,2 8 0,0-7 0,-1 6 0,2-4 0,-4-1 0,5 3 0,-2 1 0,1-2 0,1 2 0,-2-3 0,0-1 0,1 1 0,-1 1 0,0 0 0,1-1 0,-1 1 0,2 0 0,-1-1 0,3 1 0,-3 0 0,3-1 0,-3 3 0,4-1 0,-4 3 0,3-4 0,-3 5 0,4-3 0,-4 1 0,1 2 0,-1-3 0,1 1 0,-1 1 0,2-1 0,-3 0 0,1 1 0,-1-4 0,1 3 0,-1-4 0,-1 1 0,1 2 0,-2-2 0,1 2 0,1 0 0,-2-1 0,1 1 0,1 0 0,-2-2 0,3 2 0,-1-2 0,0 2 0,1-2 0,-1 2 0,1 0 0,-1-2 0,1 5 0,-1-5 0,3 5 0,-2-5 0,1 4 0,1 1 0,-2-2 0,1 0 0,-4-3 0,2-1 0,-3 4 0,1-3 0,-2 2 0,0 0 0,0-2 0,0 5 0,0-3 0,0 1 0,0 1 0,0-3 0,0 3 0,-5-1 0,0 0 0,-11 8 0,0-6 0,-4 6 0,-3-7 0,5-3 0,-5 0 0,0 0 0,1 3 0,-1-2 0,2 2 0,3-3 0,-1 0 0,4 2 0,-3 1 0,0 2 0,7-3 0,-8 6 0,4 5 0,-5 0 0,3 1 0,0-5 0,3-2 0,-7 2 0,5-2 0,-5 0 0,4-6 0,-13 6 0,1-7 0,1 2 0,-8-7 0,6-2 0,-3-3 0,6-2 0,-25-4 0,26 3 0,-27-1 0,36 6 0,-5 1 0,0 5 0,-2 0 0,1 2 0,3-2 0,3 1 0,2-2 0,2 0 0,3 0 0,-1-3 0,2 0 0,-1 2 0,1-1 0,0 1 0,1-3 0,4-20 0,0 7 0,4-16 0,4 14 0,4-1 0,4-2 0,3-4 0,12-10 0,-4 6 0,14-14 0,-2 6 0,7-5 0,9-5 0,-5 11 0,4-6 0,-2 9 0,-13 6 0,17-4 0,-28 13 0,18-8 0,-19 6 0,-1 1 0,1-2 0,-8 5 0,0-5 0,-4 3 0,-2 0 0,-2-1 0,0 1 0,-2-2 0,-1-3 0,-1 2 0,-1-1 0,-2 2 0,0-3 0,0-1 0,0 1 0,0-3 0,0-1 0,0 5 0,0-1 0,-2 6 0,0-1 0,-3-2 0,0-6 0,-3-1 0,0-6 0,-6-3 0,0-1 0,0 5 0,-6-13 0,6 20 0,-14-30 0,8 24 0,-11-18 0,4 10 0,-18-24 0,6 11 0,0-5 0,6 12 0,12 12 0,-2-4 0,1 6 0,8 4 0,-3 3 0,7 6 0,-2-2 0,4 5 0,-1-2 0,0 2 0,2 0 0,1-2 0,-1 0 0,2-1 0,-2 1 0,3 0 0,1 1 0,1-1 0,0 1 0,2 3 0,-4-3 0,4-1 0,-4 1 0,1-2 0,-1 3 0,0 0 0,-1 1 0,1-1 0,-4 0 0,1 1 0,-4 3 0,2-1 0,1 4 0,-3-1 0,-1-1 0,-2 4 0,-3-5 0,2 3 0,-4-1 0,4 1 0,-5 2 0,5 0 0,-1 0 0,2 0 0,2 0 0,-2 0 0,5 0 0,-2 0 0,2 2 0,1 2 0,1 2 0,1 3 0,1 2 0,1 4 0,-3-1 0,-4 9 0,1-5 0,-3 8 0,0-2 0,-1 3 0,-6 4 0,0 1 0,-5 4 0,5-6 0,-12 14 0,10-12 0,-10 10 0,8-7 0,0-2 0,3 3 0,1-7 0,3 1 0,1-6 0,-1 10 0,4-11 0,-1 6 0,4-8 0,-3 6 0,2-5 0,-3 4 0,-1-5 0,4-3 0,-11 9 0,11-11 0,-7 5 0,6-6 0,-1-1 0,-1 1 0,1 0 0,-1-3 0,1 2 0,0-4 0,3 1 0,-1-4 0,2 2 0,-3-1 0,2 0 0,-1 0 0,3-4 0,4 0 0,-8 4 0,6-3 0,-3 2 0,3-1 0,1-1 0,-5 2 0,5 0 0,-3-1 0,2 2 0,2-2 0,-4 2 0,4 0 0,0 0 0,6-35 0,2 10 0,6-29 0,-5 24 0,5-3 0,-2 4 0,3-3 0,0-3 0,-1 4 0,1-4 0,-1 3 0,1 1 0,2-4 0,-5 8 0,5-10 0,-5 11 0,0-8 0,2 5 0,-5-2 0,5 5 0,-5 1 0,2 3 0,-3 0 0,1 2 0,-1 1 0,1 3 0,-1-1 0,0 0 0,1 0 0,-1-1 0,-2 3 0,2-5 0,-4 3 0,2-2 0,-2 1 0,0 1 0,0 0 0,0-2 0,2 2 0,-1-5 0,1 3 0,0-1 0,-2-2 0,2 3 0,0-3 0,-1 2 0,3-2 0,-4 3 0,4-1 0,-3 1 0,1 2 0,0 0 0,-2 1 0,2-3 0,-2 2 0,-17 18 0,9-7 0,-12 17 0,14-12 0,-1 0 0,1 1 0,-3-4 0,3 4 0,-3-3 0,4 3 0,-2-1 0,0-1 0,0 2 0,-1-1 0,4-1 0,-4 2 0,2-2 0,-1 0 0,0 2 0,1-2 0,-1 0 0,-2 0 0,2-4 0,1-16 0,2 8 0,4-12 0,0 12 0,0-1 0,4-4 0,-2 3 0,4-1 0,0 3 0,-3 0 0,4-3 0,-5 1 0,4 0 0,-2-3 0,0 4 0,2-2 0,-1 2 0,1 1 0,0-4 0,-2 3 0,2-4 0,-3 2 0,1 1 0,-2-1 0,2 0 0,1 1 0,-1-4 0,1 3 0,-1-4 0,1 1 0,-1 0 0,1 1 0,-1 0 0,1-1 0,-1 1 0,1-1 0,-1 4 0,1-1 0,-1 0 0,0 1 0,1-1 0,-1 0 0,2 1 0,-2 1 0,2-1 0,0 0 0,-2 2 0,2-6 0,-4 6 0,4-4 0,-4 2 0,2 0 0,2-1 0,-4-1 0,4 3 0,-2-2 0,0 2 0,0-1 0,2 0 0,-2 0 0,2 0 0,-2 0 0,1-1 0,-1 1 0,0-3 0,0 5 0,0-4 0,2 2 0,-4 1 0,5-6 0,-6 7 0,5-3 0,-4-1 0,2 4 0,0-5 0,0 3 0,-2 1 0,4-4 0,-2 2 0,3 0 0,-2 0 0,-1 4 0,2-3 0,0 2 0,1 0 0,0-4 0,-2 5 0,1-5 0,0 4 0,-2-3 0,4 1 0,-3 1 0,2 0 0,-1 1 0,1-1 0,0 1 0,0 0 0,1 0 0,-2 0 0,4-2 0,-5 1 0,3 1 0,-2-2 0,0 3 0,2-2 0,0 0 0,-2 1 0,2 0 0,-2 0 0,2 2 0,-2-4 0,2 4 0,-2-2 0,2 0 0,-2 0 0,2-1 0,-2 0 0,2 2 0,0-1 0,0 1 0,-2 0 0,4-3 0,-6 4 0,6-2 0,-4 0 0,0 2 0,2-4 0,-4 2 0,4-2 0,-2 0 0,0 1 0,0 0 0,-23 34 0,3-7 0,-23 43 0,14-21 0,-10 15 0,10-12 0,-6 6 0,7-13 0,-8 21 0,15-30 0,-11 22 0,8-19 0,4-5 0,-6 4 0,10-14 0,-3 4 0,1-3 0,3-1 0,-2-3 0,6-2 0,-4-1 0,4 0 0,-1-2 0,1 3 0,1-4 0,0 1 0,-1 0 0,1-1 0,1 1 0,-2 1 0,2-1 0,-3 2 0,1-2 0,1-1 0,-3 1 0,3 0 0,-3-1 0,3 1 0,-2 0 0,1-1 0,-2 1 0,1 0 0,1-3 0,-3 2 0,2 1 0,-3 0 0,0 1 0,3-1 0,-3 0 0,2 2 0,-1-2 0,-1 2 0,-1 0 0,2-2 0,-1 2 0,0 0 0,0-1 0,0 1 0,0-3 0,0 1 0,1 0 0,-4 2 0,3-1 0,-3 4 0,3-5 0,-3 5 0,3-5 0,-7 11 0,6-9 0,-4 9 0,5-8 0,0 2 0,0 0 0,1 0 0,-1 0 0,4 3 0,-4-3 0,4 3 0,-5 0 0,5-2 0,-4 4 0,3-2 0,-3 1 0,3 1 0,-6 2 0,6 0 0,-7 8 0,5-7 0,-6 14 0,5-13 0,-4 10 0,5-9 0,-1 3 0,-3 8 0,5-11 0,-2 7 0,4-16 0,0 2 0,2-6 0,-1 3 0,2-5 0,-1 2 0,-1-2 0,2 1 0,-1-3 0,0 3 0,0-2 0,-1 0 0,0 2 0,2-2 0,-2 0 0,0 0 0,0 0 0,0 0 0,-2 3 0,5-2 0,-4 1 0,0 1 0,1-2 0,-3 1 0,3-1 0,0-3 0,-2 4 0,1-5 0,-3 5 0,2-4 0,0 0 0,-2 0 0,0-3 0,-1 0 0,-1 0 0,1 1 0,1-2 0,0 3 0,-1-2 0,1 3 0,-2-6 0,5-11 0,0 4 0,5-8 0,4 8 0,-2 2 0,6-6 0,-4 4 0,0-1 0,0-2 0,-2 4 0,0-4 0,2 0 0,-4 3 0,2-4 0,0 2 0,-2 1 0,2-4 0,0 6 0,-2-4 0,4 0 0,-2 1 0,0-1 0,2 2 0,-2 0 0,2 0 0,0 0 0,0 0 0,0 0 0,0 0 0,0 0 0,0 0 0,0-1 0,0 1 0,0 0 0,0 0 0,2 0 0,-3-1 0,2 1 0,-5-1 0,4-2 0,-4 2 0,2 0 0,0 0 0,0 1 0,1-3 0,0 3 0,-2 0 0,1 31 0,-2-16 0,0 25 0,0-21 0,0-2 0,0 5 0,0-5 0,0 2 0,0 0 0,0-1 0,0 1 0,0 0 0,0-2 0,0 2 0,0 0 0,0 1 0,0-1 0,0 3 0,0-2 0,0 2 0,0-3 0,0 3 0,0-3 0,0 1 0,0 2 0,0-5 0,0 4 0,0-3 0,0 1 0,0-1 0,0-1 0,0 1 0,0-1 0,0 1 0,1-1 0,2 3 0,-1-5 0,2 2 0,-2-1 0,2 1 0,0 1 0,0-2 0,0 0 0,0 0 0,3 0 0,-2-2 0,5 0 0,-4-1 0,2 0 0,0 1 0,0-2 0,1 2 0,-1-2 0,0 2 0,0-2 0,0 0 0,0 2 0,0 0 0,0 0 0,-2 0 0,2 0 0,-2-2 0,2 4 0,0-2 0,-2 0 0,4 2 0,-5-3 0,7 1 0,-6-1 0,3 0 0,-2 1 0,-1-1 0,1 2 0,0-1 0,-2 1 0,2-2 0,-1 4 0,1-4 0,0 4 0,-1-2 0,1-1 0,-1 2 0,0-4 0,2 4 0,-1-3 0,3 1 0,-1 0 0,-2-1 0,2-1 0,-1-1 0,1-1 0,0 1 0,-1 0 0,0-1 0,2 4 0,-1-1 0,-1-1 0,1-1 0,-2 1 0,2 2 0,-2 1 0,2-3 0,-2-1 0,1 2 0,2 5 0,-5 0 0,5 2 0,-5-5 0,1 1 0,0-2 0,0 2 0,0-1 0,0 0 0,-2 1 0,0 1 0,2-1 0,0-1 0,0-2 0,2 4 0,-4-4 0,4 2 0,-2-1 0,4 1 0,-1-1 0,-1 0 0,0-4 0,1 4 0,0-3 0,1 3 0,-1-2 0,-2 0 0,5 3 0,-5-3 0,4 2 0,-3-3 0,0 0 0,1 1 0,1 1 0,-2 0 0,0-1 0,0 0 0,0 0 0,0 0 0,2 0 0,-3 0 0,3-1 0,-4 2 0,3-2 0,1 3 0,-3-2 0,5 2 0,-8-2 0,4 2 0,0 0 0,-1-1 0,4 1 0,-1-4 0,-1 2 0,2-1 0,-3 3 0,1-1 0,0 3 0,-1-3 0,-1 3 0,1-3 0,-1 1 0,3 2 0,-2-3 0,-1 3 0,1-2 0,-1-2 0,2 2 0,-1-2 0,0 0 0,0 0 0,0 0 0,0 0 0,0 0 0,0 2 0,0 0 0,-1 0 0,0 2 0,-2-2 0,2 2 0,-1 0 0,1-2 0,0 0 0,-1 0 0,2-2 0,0 2 0,0-2 0,0 0 0,2-2 0,-2 2 0,2-2 0,-2 2 0,0-2 0,0 4 0,2-11 0,-2 7 0,2-9 0,-2 3 0,0-1 0,0 0 0,0 1 0,0 0 0,0-1 0,0 1 0,0-1 0,0 0 0,0-1 0,0 2 0,0 0 0,0 0 0,0-2 0,0 2 0,0-2 0,0 2 0,0 0 0,0 0 0,0 0 0,0-2 0,0 0 0,-2-1 0,2 0 0,-2 0 0,2 1 0,0-2 0,-2 4 0,2-2 0,-2 0 0,2 2 0,0-2 0,0 2 0,0 0 0,2 0 0,-2 0 0,0 0 0,2 0 0,-4 0 0,4-2 0,-2 1 0,-2-1 0,2 1 0,-2 0 0,2-1 0,0 2 0,0 0 0,0 0 0,0 0 0,0-2 0,0 0 0,-2 0 0,2 0 0,-2 0 0,2 0 0,-2-1 0,2 0 0,-4 0 0,4-1 0,-3 1 0,2 1 0,0-2 0,-1 3 0,4-5 0,-5 6 0,3-2 0,-1-2 0,-2 3 0,5-2 0,-4 1 0,0 1 0,2-2 0,-2 0 0,0 1 0,2-2 0,-2 0 0,0 3 0,0-4 0,4 4 0,-4-2 0,3-1 0,-1 2 0,-3-1 0,5-1 0,-6 4 0,4-2 0,0-2 0,-1 3 0,2-2 0,-3 3 0,2 0 0,2-2 0,-3 3 0,2-2 0,-3 1 0,2 1 0,0-4 0,0 4 0,2-5 0,-3 4 0,3-1 0,0 0 0,-2 2 0,1-3 0,-1-2 0,-1 3 0,2-3 0,-3 2 0,0 1 0,1-3 0,1 1 0,-2 1 0,2 0 0,-2 0 0,4 2 0,-3-2 0,2 0 0,0-1 0,-3 1 0,2 0 0,-2 0 0,0 0 0,2 0 0,-1 0 0,1 0 0,-2-1 0,0 1 0,4-2 0,-5 4 0,4-2 0,-3 0 0,1 1 0,0-2 0,-1 1 0,1-1 0,2-1 0,-4 4 0,5-4 0,-4 2 0,0 0 0,2-2 0,-2 2 0,0-3 0,0 3 0,0-4 0,-1 3 0,1-4 0,-2 5 0,1-3 0,1 1 0,-2 1 0,4-5 0,-4 7 0,2-3 0,0 1 0,-1 2 0,2-5 0,-1 4 0,-1 0 0,4-4 0,-6 5 0,4-2 0,-1-1 0,-1 3 0,4-5 0,-4 6 0,2-2 0,-1-2 0,0 4 0,1-6 0,0 6 0,-1-2 0,2 0 0,0 1 0,-1-2 0,0 2 0,-2-2 0,2 0 0,-2-1 0,-1-2 0,-1 1 0,-2-1 0,0 2 0,-1 0 0,0-3 0,0 2 0,0-1 0,0 0 0,0 1 0,0-2 0,0 3 0,0-1 0,-2-4 0,2 6 0,-4-5 0,3 5 0,-4-4 0,2 1 0,-1 1 0,0-1 0,3 3 0,-2-4 0,0 2 0,1-1 0,-2-1 0,2 4 0,0-3 0,-4 2 0,5 1 0,-6-7 0,6 9 0,-5-5 0,2 2 0,-1 3 0,-2-7 0,2 8 0,1-6 0,-3 2 0,4 1 0,-5-3 0,2 4 0,2 0 0,-4-2 0,2 3 0,0-2 0,0-1 0,2 1 0,-2-2 0,1 2 0,-1-1 0,2 0 0,0 0 0,0 0 0,0-1 0,0 1 0,2 0 0,-2 0 0,2-1 0,-4-1 0,1 3 0,1-3 0,-2 3 0,4-1 0,-4 0 0,0 0 0,1 0 0,0-1 0,1 1 0,1 0 0,-2-2 0,4 2 0,-4-2 0,2 0 0,1 3 0,-4-5 0,4 6 0,-6-4 0,3 3 0,-1-1 0,2 1 0,-1-1 0,1-1 0,-2 0 0,1 0 0,-1 3 0,1-2 0,-1-1 0,1 0 0,-1-2 0,2 5 0,0-2 0,-2-3 0,1 4 0,1-5 0,0 6 0,0-3 0,-2 1 0,-1 0 0,2 2 0,0-2 0,-1 1 0,0-1 0,0 2 0,0-2 0,2 2 0,-2-3 0,0 1 0,-3 2 0,1 0 0,0 2 0,0 0 0,-1 1 0,1 0 0,-1 0 0,-2 1 0,2-2 0,-5 3 0,2-3 0,-2 4 0,0-4 0,0 3 0,-3-1 0,2 2 0,-1-2 0,1 1 0,-1-1 0,1 2 0,-2-2 0,0-1 0,2-1 0,-10-2 0,8 1 0,-8 0 0,4 0 0,-10 0 0,-4-1 0,11 2 0,5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04.518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0 415 24575,'38'0'0,"0"0"0,-16 0 0,4 0 0,-5 0 0,-3 0 0,3 0 0,-7 0 0,3 0 0,-4 0 0,0 0 0,0 0 0,-3 0 0,3 0 0,-3 0 0,0 0 0,-1 0 0,0-3 0,1 2 0,-1-4 0,0 4 0,0-1 0,0 2 0,1 0 0,1-3 0,-4 2 0,4-2 0,-4 1 0,5-2 0,-5 1 0,4-3 0,-4 6 0,4-3 0,-1 3 0,0 0 0,5 0 0,-7-3 0,4 2 0,-3-1 0,-2 2 0,5 0 0,-2-3 0,0 2 0,3-2 0,-6 3 0,5-3 0,-5 2 0,2-4 0,1 4 0,-4-5 0,6 3 0,-2-1 0,0 2 0,-1 2 0,0-3 0,1 2 0,-1-1 0,3 2 0,-6 0 0,6 0 0,-3-3 0,1 2 0,1-4 0,-4 4 0,5-2 0,-3 0 0,1 3 0,1-3 0,-4 3 0,4-3 0,-1 3 0,-3-6 0,4 5 0,-5-1 0,4-1 0,1 2 0,-4-1 0,5-1 0,-6-1 0,3 1 0,0-3 0,-2 6 0,4-6 0,-4 3 0,2-1 0,0-1 0,-3 4 0,6-4 0,-5 1 0,2 1 0,-1-3 0,-1 3 0,5 0 0,-5-3 0,1 5 0,1-4 0,1 1 0,-1 1 0,0 0 0,0 1 0,0-2 0,1 1 0,-1-3 0,-1 3 0,-1-1 0,5-1 0,-6 4 0,3-4 0,0 1 0,-2-2 0,4 3 0,-4-3 0,2 5 0,0-4 0,0 2 0,1-1 0,-1-1 0,-1 1 0,-1 1 0,5-3 0,-6 3 0,3-1 0,0-1 0,-2 4 0,4-4 0,-4 1 0,2 1 0,0-3 0,-2 6 0,4-6 0,-4 3 0,2-1 0,-1-1 0,-1 4 0,5-4 0,-5 4 0,1-4 0,1 4 0,1-2 0,-1 3 0,0-3 0,0 3 0,-2-6 0,4 6 0,-4-6 0,4 5 0,-4-4 0,2 1 0,0-2 0,-2-3 0,1 5 0,-2-4 0,3 5 0,-2-1 0,5-1 0,-6 4 0,6-2 0,-3 3 0,1 0 0,1 0 0,-1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05.214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1 1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48.015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93 107 24575,'7'0'0,"-1"0"0,0 0 0,0 0 0,0 3 0,-3 0 0,3 0 0,-6 3 0,3-3 0,0 3 0,-2 0 0,1 0 0,-2 1 0,0-1 0,3 0 0,-2 0 0,1 0 0,-2 0 0,3 0 0,0 0 0,4-2 0,-4-4 0,0-4 0,-3-2 0,2 3 0,-1-3 0,2 3 0,-3-4 0,0 1 0,0 0 0,0 0 0,0 0 0,0 0 0,0-1 0,0 1 0,0 0 0,0 0 0,0 0 0,0 0 0,0-1 0,0 1 0,-3 0 0,0 3 0,-4 0 0,4 0 0,-2 2 0,1-1 0,-2-1 0,0 2 0,0-1 0,-1-1 0,1 2 0,3-4 0,-3 4 0,6-5 0,-6 6 0,5-6 0,-4 3 0,4-3 0,-4 2 0,4-1 0,-2 1 0,1 1 0,-2 0 0,1 0 0,0 0 0,6 0 0,0 0 0,3 3 0,3 0 0,-2 0 0,6 0 0,-6 0 0,2 2 0,-3 2 0,0-1 0,0 3 0,0-6 0,0 6 0,1-3 0,-1 1 0,-3 1 0,2-2 0,-4 3 0,5-2 0,-6 1 0,3-1 0,0-1 0,-3 2 0,6-1 0,-6 2 0,6 0 0,-5 0 0,1 0 0,-2 0 0,0 0 0,0 1 0,0-1 0,0 0 0,-2-3 0,1 3 0,-5-6 0,3 6 0,-3-6 0,0 3 0,-1-3 0,1 3 0,0-3 0,0 3 0,0-3 0,0 0 0,2 3 0,-1-2 0,1 4 0,-2-4 0,0 4 0,2-2 0,-1 1 0,1 1 0,-2-1 0,0-1 0,3 2 0,-3-4 0,3 2 0,-3-3 0,-1 0 0,1 3 0,0-3 0,0 6 0,0-6 0,0 6 0,-1-6 0,4 6 0,-3-5 0,3 4 0,-3-4 0,2 4 0,-1-4 0,4 4 0,-4-4 0,4-4 0,-2-5 0,3-5 0,0-4 0,0-1 0,0 0 0,0-2 0,3 5 0,1-2 0,2 7 0,1 1 0,-1 6 0,0-3 0,0 5 0,0-1 0,0 2 0,0 0 0,0 0 0,0 0 0,1 0 0,-4 0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56.217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0 1123 24575,'0'-13'0,"0"5"0,0-5 0,0 7 0,0-3 0,0 2 0,0-3 0,0 1 0,0 2 0,0-6 0,0 7 0,0-4 0,0 1 0,0-1 0,0 0 0,0-3 0,0 3 0,0-3 0,0-1 0,0 4 0,0-2 0,0 5 0,0-3 0,0 4 0,0 0 0,3 0 0,0 0 0,1 0 0,1-1 0,-4 1 0,4 3 0,-4-3 0,4 3 0,-1-3 0,-1-1 0,2 4 0,-1-2 0,2 1 0,0-2 0,-3 0 0,3 0 0,-5-1 0,4 1 0,-4 0 0,1 0 0,1 0 0,0 0 0,1-1 0,-1 1 0,-1 3 0,-1-3 0,2 0 0,-1-1 0,2-3 0,-1 1 0,3 2 0,-3-5 0,1 1 0,2-2 0,-3 3 0,1 1 0,1-1 0,-1 3 0,-1-2 0,3 0 0,-5 2 0,2-3 0,-1 7 0,-1-3 0,4 3 0,-4-3 0,5 2 0,-6-1 0,6 4 0,-6-4 0,6 1 0,-3-2 0,1 0 0,-2 0 0,1 0 0,0-1 0,1 1 0,-2 0 0,1 3 0,-2-3 0,2 3 0,-1-3 0,-1-1 0,4 1 0,-4 0 0,4 0 0,-4 0 0,5 0 0,-6-1 0,3 1 0,0 0 0,-3 0 0,6 0 0,-6-4 0,6 3 0,-5-5 0,4 5 0,-1-6 0,2 6 0,0-2 0,-3 0 0,3 2 0,-5-3 0,1 4 0,1 0 0,-2 0 0,4 2 0,-4-1 0,1 2 0,1-1 0,-2-1 0,4 1 0,-4-2 0,2 0 0,-1 2 0,-1-1 0,2 1 0,-3-2 0,2 0 0,2 0 0,-1 0 0,3 0 0,-6-1 0,6 1 0,-3 0 0,1 0 0,1-3 0,-4 2 0,5 0 0,-6 2 0,3 1 0,0-2 0,-3 0 0,6 0 0,-3-1 0,1 1 0,1 0 0,-4 0 0,1 0 0,1 0 0,0-1 0,1 1 0,1 0 0,-1 0 0,2 0 0,-3 0 0,3 2 0,-6-1 0,6 4 0,-6-5 0,6 3 0,-6-3 0,6 0 0,-5-1 0,4 1 0,-4 0 0,4 0 0,-2 0 0,1 0 0,-1-1 0,-1 4 0,-1-2 0,-1 4 0,-3-2 0,-4 6 0,1 0 0,3 3 0,-3 0 0,3 0 0,-1 1 0,-1-1 0,4 0 0,-4 0 0,4 0 0,-2 0 0,3 0 0,-2 0 0,1 0 0,-5 0 0,6 1 0,-6-1 0,6 0 0,-6 0 0,5 0 0,-4 0 0,4 0 0,-4 0 0,4 0 0,-2 0 0,1 1 0,1 2 0,-5-2 0,3 5 0,-1-2 0,-2 0 0,3 0 0,0-1 0,-3-2 0,5 2 0,-4-3 0,4 0 0,-4 0 0,4 0 0,-4-2 0,1-2 0,1 1 0,-3 1 0,3-1 0,-1 2 0,-1-4 0,4 5 0,-4-6 0,4 6 0,-2-3 0,1 0 0,1 3 0,-5-3 0,6 3 0,-6 0 0,6 0 0,-6 1 0,5-1 0,-4 0 0,1 0 0,-2 3 0,3-2 0,-3 2 0,2-3 0,-2 1 0,3-1 0,0 0 0,0 0 0,3 0 0,-3 0 0,0 0 0,2 0 0,-4-2 0,4 1 0,-4-2 0,4 4 0,-4-1 0,4 0 0,-5 3 0,3-2 0,-1 5 0,-1-5 0,4 2 0,-5 1 0,2 0 0,1 3 0,-3 0 0,2 4 0,-3-3 0,0 3 0,1-4 0,-1 1 0,3-1 0,-2-3 0,6 2 0,-3-5 0,0 3 0,3-1 0,-6-2 0,5 2 0,-1-3 0,-1 3 0,2-2 0,-5 3 0,5-4 0,-1 3 0,-1-2 0,2 2 0,-1-3 0,-1 0 0,2 0 0,-4 3 0,4-2 0,-5 2 0,6-3 0,-3 0 0,0 0 0,3 0 0,-6-2 0,5 1 0,-4-2 0,4 3 0,-4 1 0,4-1 0,-2 0 0,1 0 0,-2 0 0,1 0 0,-3 0 0,6 0 0,-6 0 0,3 0 0,-1 1 0,1-1 0,3 0 0,0 0 0,0 0 0,3-5 0,1-2 0,2-5 0,0 0 0,0-1 0,-3 1 0,3 3 0,-6 0 0,3 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9:03.577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176 103 24575,'-4'3'0,"-1"-2"0,1 1 0,-5-2 0,5-2 0,-5 1 0,6-2 0,-1 0 0,2 0 0,2-3 0,-3 2 0,-1 2 0,-2 4 0,0 2 0,0 2 0,0 0 0,0 0 0,2 0 0,-1 0 0,1 0 0,1 1 0,-3-1 0,6 0 0,-6 0 0,5 0 0,-1 0 0,-1 0 0,2 0 0,-4-2 0,4 1 0,-4-4 0,4-1 0,4-1 0,1-5 0,6 0 0,-4-1 0,0 0 0,0 2 0,0 4 0,1-2 0,-1 3 0,-3-2 0,2 1 0,-1-2 0,-1 0 0,3 3 0,-6-6 0,6 6 0,-6-6 0,6 3 0,-5-3 0,4 2 0,-4-1 0,4 4 0,-2-5 0,1 3 0,1 0 0,-4-3 0,4 5 0,-4-4 0,4 2 0,-4-4 0,5 1 0,-6 0 0,3 0 0,0 2 0,-3-1 0,6 1 0,-6-5 0,3 2 0,-3-2 0,0 3 0,0-1 0,0 1 0,0 6 0,0 3 0,0 4 0,0 2 0,0-3 0,0 0 0,0 0 0,3 0 0,-2 0 0,4-3 0,-2 3 0,3-5 0,-2 4 0,1-4 0,-4 4 0,4-4 0,-4 4 0,4-4 0,-1 2 0,-1-1 0,3-1 0,-3 2 0,3-3 0,0 0 0,0 2 0,0 2 0,1-1 0,-1 0 0,-3 0 0,2-3 0,-1 3 0,2 0 0,0-3 0,-3 0 0,-3-3 0,-3-1 0,0-1 0,-3 4 0,3-4 0,-4 1 0,1 1 0,0 0 0,3 0 0,-3 3 0,3-3 0,-1 0 0,-1 3 0,1-3 0,1 0 0,-3 2 0,3-1 0,-3-1 0,0-1 0,0 1 0,-1-2 0,1 4 0,3-5 0,-3 3 0,3 0 0,-3 0 0,-1 3 0,1 0 0,0 0 0,0 0 0,0 0 0,0 0 0,-1 0 0,1 0 0,0 0 0,0 0 0,0 0 0,2 2 0,-1-1 0,1 2 0,-2-3 0,0 3 0,3 0 0,-3 0 0,3 3 0,-3-3 0,2 3 0,-1 0 0,1 0 0,1 1 0,0-1 0,0-3 0,3 2 0,-3-1 0,0-1 0,2 3 0,-1-3 0,-1 3 0,0 0 0,-1 0 0,-1 0 0,1 1 0,1-1 0,0 0 0,0 0 0,3 0 0,-3 0 0,0-3 0,2 3 0,-1-3 0,-1 3 0,2 0 0,-2 1 0,1-4 0,1 2 0,-2-1 0,6-1 0,0 0 0,3-3 0,1 0 0,-1 0 0,0 0 0,0 0 0,0 0 0,0 0 0,0 0 0,0 0 0,0 3 0,0 0 0,1 3 0,2 3 0,10 6 0,0 0 0,12 13 0,-3-8 0,11 18 0,1-1 0,10 9 0,2-4 0,-1 3 0,-2-7 0,-9-3 0,-2-6 0,-5-4 0,-9-2 0,2-3 0,-12-6 0,0-1 0,-4-6 0,-4 2 0,-3-3 0,3 0 0,-5 0 0,1 0 0,1 0 0,-2 1 0,1-1 0,1 0 0,0-3 0,1 3 0,1-3 0,-1 3 0,2 0 0,-3 0 0,3 0 0,-3 0 0,3 1 0,-3-1 0,3 0 0,-3 0 0,3 0 0,0-3 0,1 0 0,-4 0 0,2-3 0,-1 3 0,2 0 0,0-2 0,0 4 0,0-2 0,0 1 0,0 1 0,0-1 0,1-1 0,-1 2 0,-3-1 0,2-1 0,-4 3 0,5-6 0,-3 6 0,3-6 0,-3 6 0,3-6 0,-3 6 0,1-3 0,1 3 0,-2 1 0,1-1 0,1-3 0,-4 2 0,2-1 0,-1-1 0,-1 3 0,4-6 0,-1 3 0,-1 0 0,3 0 0,-3 0 0,0-3 0,0-6 0,-3-1 0,0-2 0,0 2 0,-3 1 0,0 0 0,0-3 0,-3 2 0,3-3 0,-4 4 0,1 0 0,3 0 0,-3 0 0,3-4 0,-4 3 0,1-5 0,-1 2 0,-2-4 0,1 1 0,-5-4 0,6 3 0,-3-3 0,3 4 0,0-1 0,-2 1 0,1 3 0,2-3 0,0 3 0,3 0 0,-4 1 0,1-1 0,2 4 0,-1-1 0,4 1 0,-5 3 0,3-3 0,0 0 0,0-1 0,0 4 0,2-2 0,-4 4 0,4-5 0,-4 3 0,1-3 0,-2 0 0,0-1 0,0 1 0,0 0 0,0 0 0,-1-3 0,4 2 0,-3-3 0,2 4 0,1 0 0,-2 0 0,4 0 0,-5 2 0,6-1 0,-6 1 0,6-2 0,-6 0 0,5 0 0,-4 0 0,1-1 0,1 1 0,-2 3 0,4-3 0,-5 3 0,6-3 0,-6-1 0,3 1 0,-4-3 0,1 2 0,-1-6 0,1 7 0,0-7 0,2 3 0,-2 0 0,3 0 0,0 1 0,-3 2 0,5-2 0,-1 3 0,-1 2 0,2-1 0,-2 1 0,1-2 0,1 0 0,-4 0 0,4 0 0,-2-1 0,0 4 0,3 3 0,-3 3 0,3 3 0,3 1 0,-3-1 0,6-3 0,-6 2 0,6-1 0,-3 2 0,1 0 0,1-3 0,-4 3 0,4-3 0,-4 3 0,4-2 0,-1 1 0,-1-1 0,2 2 0,-4 0 0,5 0 0,-3 0 0,3 0 0,0 0 0,0 0 0,0 0 0,-2 4 0,1-4 0,-1 4 0,2-4 0,0 0 0,0 3 0,0-2 0,-2 6 0,1-7 0,-1 4 0,2-4 0,0 0 0,-3 0 0,3 0 0,-6 0 0,3 0 0,0 0 0,0 0 0,1 1 0,1-4 0,-4 2 0,1-1 0,1 2 0,0 0 0,1 0 0,1 0 0,-1 0 0,2 0 0,0 0 0,-3 1 0,3-1 0,-3 0 0,3 0 0,0 0 0,4 3 0,-4-2 0,4 2 0,-4-2 0,0-1 0,-3 0 0,3 0 0,-6 0 0,6 0 0,-6 0 0,3 0 0,0 0 0,-2 0 0,1 1 0,-2-1 0,3-3 0,-2 2 0,4-1 0,-2 2 0,1 0 0,-1 0 0,-1 0 0,-1 0 0,2 0 0,-1 1 0,-1-1 0,2 0 0,-3 0 0,2-3 0,-1 0 0,2-3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9:09.465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58 237 24575,'6'0'0,"0"0"0,1 0 0,-1 0 0,0 0 0,0 0 0,0 0 0,0 0 0,0 0 0,0 0 0,0 0 0,0 0 0,1 0 0,-1 0 0,0 0 0,0 0 0,0 0 0,-3-6 0,3 2 0,-3-6 0,1 4 0,1 3 0,-4-3 0,4 6 0,-2-6 0,1 3 0,1-1 0,-1-1 0,-1 1 0,2 1 0,-4-2 0,2 1 0,-3-2 0,0 0 0,0 0 0,0-1 0,0 1 0,0 0 0,0 0 0,0 0 0,0 0 0,0-1 0,0 1 0,0 0 0,0 0 0,-3 0 0,2-1 0,-4 1 0,1 3 0,1-3 0,-2 3 0,4-3 0,-5 2 0,6-1 0,-6 1 0,3-2 0,-3 0 0,-1 3 0,4-3 0,-2 5 0,4-4 0,-5 4 0,6-4 0,-3 1 0,3 4 0,0 3 0,0 4 0,0 2 0,0-3 0,0 0 0,0 0 0,0 0 0,0 0 0,0 0 0,0 0 0,0 0 0,0 1 0,0-1 0,0 0 0,0 0 0,0 0 0,3 0 0,-3 0 0,6 0 0,-6 0 0,6 0 0,-5 1 0,4-4 0,-2 2 0,3-1 0,1 2 0,-1-3 0,0 3 0,0-6 0,0 3 0,-3-6 0,0 0 0,-3-3 0,0-1 0,0 1 0,0-7 0,-6 5 0,2-8 0,-9 9 0,3-3 0,0 3 0,0 1 0,4 3 0,0 0 0,0 3 0,0 0 0,2 3 0,1 0 0,3 3 0,0 0 0,0 0 0,0 0 0,0 1 0,0-1 0,0 0 0,0 0 0,0 0 0,3-3 0,-2 3 0,4-3 0,-1 0 0,-1 3 0,2-3 0,-1 3 0,-1 1 0,3-4 0,-6 2 0,6-1 0,-6 2 0,6-3 0,-6 3 0,6-3 0,-5 3 0,4-3 0,-4 3 0,1-3 0,-2 3 0,0 1 0,3-4 0,0 0 0,-2-3 0,-7 0 0,-2 0 0,-7 0 0,4 0 0,-2 0 0,0 0 0,0 3 0,-1-3 0,4 3 0,-2-3 0,5 0 0,-3 0 0,4 0 0,0 0 0,0 0 0,0 0 0,-1 0 0,1 0 0,0 0 0,0 0 0,0 0 0,2 3 0,-1-2 0,4 4 0,-2-2 0,3 4 0,0-1 0,0 0 0,0 0 0,0 0 0,3-3 0,0 0 0,4-3 0,-1 0 0,0 0 0,0 0 0,0 0 0,0 0 0,0 0 0,0 0 0,0 0 0,0 0 0,1 0 0,-4-3 0,2 3 0,-1-3 0,2 3 0,0 0 0,0-3 0,0 2 0,0-1 0,-2-1 0,-2-1 0,1 1 0,-2-2 0,1 1 0,-2-2 0,0 0 0,0-4 0,0 0 0,0 3 0,0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9:14.929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64 260 24575,'0'-7'0,"0"1"0,0 0 0,0 0 0,0 0 0,0 0 0,0-1 0,0 1 0,0 0 0,0 0 0,3 2 0,-2-1 0,2 2 0,-3-4 0,0 1 0,2 3 0,-1-3 0,2 3 0,-3-3 0,2 2 0,-1-1 0,4 1 0,-4-2 0,2 0 0,-3 0 0,0 0 0,0-1 0,0 1 0,0 0 0,0 0 0,0 0 0,0 0 0,0-1 0,0 1 0,0 0 0,0 0 0,0 0 0,0 0 0,0-1 0,0 1 0,0 0 0,0 0 0,0 0 0,0 0 0,-3 2 0,5 1 0,-1 3 0,5 0 0,0 0 0,0 0 0,0 0 0,0 0 0,0 0 0,0 0 0,1 3 0,-1 0 0,0 1 0,0-1 0,-3-1 0,3-1 0,-3 2 0,0-1 0,3-1 0,-3 2 0,1-1 0,1-1 0,-2 5 0,1-3 0,1 0 0,-4 3 0,4-3 0,-4 3 0,2 0 0,-3 0 0,0 1 0,0-1 0,0 0 0,0 0 0,-3-3 0,0 0 0,-4-3 0,1 0 0,0 0 0,0 0 0,0 0 0,0-3 0,-1 0 0,1-1 0,3-1 0,-3 4 0,3-4 0,-3 4 0,0-4 0,-1 4 0,1-2 0,3 0 0,-3 3 0,6-6 0,-3 3 0,3-3 0,0-1 0,0 1 0,-3 3 0,0-3 0,-4 6 0,1-3 0,3 0 0,-3 2 0,6-4 0,-6 4 0,6 1 0,-3 4 0,3 2 0,-3 0 0,2 0 0,-1 0 0,2 0 0,0 0 0,0 0 0,0 0 0,0 1 0,0-1 0,0 0 0,0 0 0,-3 0 0,2 0 0,-4-3 0,4 3 0,-4-3 0,4 3 0,-5-2 0,6 1 0,-6-4 0,5 4 0,-1-1 0,-1-1 0,2 2 0,-4-4 0,4 5 0,-4-3 0,1 3 0,1 0 0,-3-2 0,6 1 0,-3-2 0,3 3 0,0 1 0,0-1 0,0 0 0,0 0 0,0 0 0,0 0 0,0 0 0,0 0 0,0 0 0,0 0 0,0-2 0,0-1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30:11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1362 24575,'0'-10'0,"0"4"0,3-7 0,4 6 0,0-6 0,0 6 0,5-8 0,-7 7 0,4-4 0,0 5 0,-5 1 0,5 0 0,-3-1 0,0 1 0,1 3 0,-1 0 0,-3 0 0,2 3 0,-1-3 0,2 0 0,-3 0 0,3-1 0,-3-1 0,3 1 0,0-2 0,0 3 0,1-3 0,-1 3 0,0-3 0,0 2 0,0-1 0,0 4 0,0-4 0,0 1 0,-2-2 0,1 0 0,-2 2 0,4-1 0,-4 1 0,2-2 0,-1 0 0,2-3 0,0 2 0,1-6 0,-1 6 0,-2-2 0,1 3 0,-2 0 0,1-1 0,1-2 0,-1 2 0,2-5 0,-2 5 0,2-6 0,-3 3 0,4 0 0,-1-3 0,0 6 0,-2-5 0,2 5 0,-3-2 0,0-1 0,3 3 0,-6-2 0,6 0 0,-5 2 0,4-3 0,-4 1 0,5 2 0,-6-6 0,6 6 0,-6-2 0,6 3 0,-6 0 0,6 0 0,-5-4 0,4 3 0,-4-5 0,1 5 0,1-6 0,-2 6 0,5-5 0,-5 5 0,4-6 0,-4 3 0,5 0 0,-3 1 0,1-1 0,1 3 0,-4-2 0,1 3 0,1-3 0,-2 2 0,5-6 0,-3 6 0,1-5 0,2 1 0,-3-2 0,4 3 0,-1-2 0,-2 5 0,2-6 0,-6 6 0,3-5 0,0 5 0,-2-6 0,4 6 0,-1-5 0,-1 2 0,3-4 0,-2 1 0,-1 3 0,3-3 0,-5 6 0,5-5 0,-3 5 0,1-6 0,1 6 0,-1-5 0,0 2 0,1 0 0,-1-3 0,2 3 0,1-3 0,-1-1 0,1 1 0,-3 3 0,2-3 0,-3 3 0,4-3 0,2-6 0,-1 0 0,2-1 0,-4 3 0,1 4 0,0 0 0,-1-1 0,1 4 0,-4 1 0,3 3 0,-6-1 0,3 1 0,-3 0 0,0 0 0,3 0 0,-3 0 0,3-1 0,0 4 0,0-3 0,3 3 0,-2-3 0,1 0 0,-4 0 0,4-1 0,-4 1 0,4 3 0,-4-3 0,2 8 0,0-1 0,-3 5 0,6 0 0,-6 0 0,3 0 0,-3 0 0,0 1 0,0-1 0,0 0 0,0 0 0,0 0 0,0 0 0,0 0 0,0 0 0,0 0 0,0 0 0,0 1 0,0-1 0,0 0 0,0 3 0,0-2 0,0 2 0,0-3 0,0 0 0,0 0 0,0 4 0,0-3 0,0 2 0,-3-3 0,3 3 0,-6-2 0,5 2 0,-1 1 0,-1-3 0,2 2 0,-2-3 0,1 0 0,-2 0 0,1 0 0,-3 0 0,6 0 0,-6 1 0,3-1 0,-3 0 0,-1 0 0,1 0 0,0 0 0,0 0 0,2 0 0,-1 0 0,2 0 0,-4 1 0,1-1 0,0 0 0,0 0 0,0 0 0,0 0 0,-1 0 0,1 0 0,-3 4 0,2 0 0,-3 3 0,0 0 0,3-3 0,-2 3 0,2-7 0,1 4 0,0-1 0,2-2 0,-2 2 0,3 0 0,-4-2 0,1 3 0,0-4 0,0 0 0,0 0 0,-1 3 0,1-2 0,-1 5 0,1-5 0,0 3 0,-1-1 0,1-2 0,2 2 0,-1-3 0,1 0 0,-2 0 0,0 6 0,0-4 0,3 4 0,-3-6 0,5 3 0,-4-2 0,1 2 0,1-2 0,-3 2 0,3-2 0,-4 5 0,4-5 0,-3 5 0,2-1 0,-3 2 0,1 0 0,-1-3 0,1 2 0,-1-1 0,1-1 0,-1 2 0,4-5 0,-3 5 0,2-5 0,-3 6 0,1-6 0,-3 5 0,2-3 0,-2 1 0,5-1 0,-1-3 0,1 1 0,-2 2 0,0-2 0,-1 5 0,1-5 0,0 2 0,-1-3 0,1 4 0,0-3 0,-1 2 0,1-3 0,0 0 0,0 0 0,0 0 0,-1 0 0,4 0 0,-2 1 0,1-1 0,-2 0 0,0 0 0,0 0 0,-3 3 0,2 1 0,-2-1 0,2 4 0,-2-3 0,1 3 0,-1 0 0,2-3 0,0 3 0,1-3 0,0 0 0,-1 2 0,0-2 0,1 0 0,2 3 0,-1-6 0,1 5 0,-2-2 0,-1 0 0,1 3 0,2-6 0,-2 2 0,3-3 0,0 0 0,-3 0 0,5 0 0,-7 3 0,7-2 0,-7 2 0,7-3 0,-5 0 0,3 0 0,0 0 0,-3 0 0,5 0 0,-4 0 0,1 1 0,1-1 0,-3 0 0,3 0 0,0 0 0,-3 0 0,3 0 0,-1 0 0,-1 0 0,4 0 0,-4 1 0,4-1 0,-5 0 0,6 0 0,-6-3 0,6 3 0,-3-3 0,0 3 0,2 0 0,-4 0 0,4 0 0,-4 1 0,4-1 0,-4-3 0,4 2 0,-5-4 0,6-1 0,-3-3 0,6-4 0,-3 1 0,6 0 0,-6 0 0,6 0 0,-3 0 0,1-1 0,1 1 0,-2 0 0,4 0 0,-1 0 0,0-4 0,0 3 0,0-2 0,1 3 0,-1 0 0,0 0 0,0-4 0,0 6 0,1-8 0,-1 8 0,3-9 0,2 3 0,2 0 0,0-3 0,4 3 0,-3-4 0,3 0 0,-4 1 0,0 0 0,1 2 0,-1-1 0,-3 5 0,2-6 0,-5 3 0,6 0 0,-6-3 0,6 3 0,-6-4 0,3 1 0,-1 3 0,-1-3 0,1 3 0,-2 0 0,-1-3 0,0 6 0,1-5 0,-1 5 0,1-6 0,-1 3 0,3-3 0,-1 3 0,1-3 0,-3 3 0,1-3 0,0-1 0,-1 4 0,1-2 0,-1 2 0,-2 0 0,5-9 0,-5 11 0,2-11 0,0 9 0,-2-3 0,2-1 0,1 1 0,-3 0 0,1 0 0,-1-1 0,0 1 0,2 0 0,-2-4 0,-1 2 0,3-1 0,-2 2 0,0-3 0,2-1 0,-2-3 0,3 3 0,0-3 0,-4 7 0,4-6 0,-3 5 0,2-4 0,-2 8 0,2-1 0,-6 6 0,6-4 0,-5 3 0,4-2 0,-1 3 0,2-4 0,-2 0 0,1 0 0,-1-2 0,2 1 0,1-2 0,-3 3 0,1-3 0,-4 7 0,5-7 0,-5 3 0,5-3 0,-3-1 0,4-3 0,0-1 0,0-3 0,0-1 0,1-3 0,2-4 0,-2 6 0,1 0 0,-2 10 0,-3 2 0,-1-1 0,-1 5 0,-1-6 0,5 3 0,-6-3 0,6 3 0,-5 1 0,2 2 0,-1 1 0,-1 0 0,2 0 0,-3 0 0,2 0 0,-1-1 0,4 1 0,-1 0 0,-1 0 0,3 2 0,-6-1 0,6 1 0,-6-2 0,6 0 0,-6 0 0,6 3 0,-3-3 0,1 3 0,1-1 0,-1 1 0,2 3 0,-3-2 0,2 1 0,-1-2 0,2 3 0,0 0 0,0 0 0,-5 0 0,1 3 0,-8-2 0,6 4 0,-3-2 0,0 1 0,2 1 0,-1-1 0,-1 2 0,2 0 0,-1 0 0,-1 3 0,2-2 0,-2 2 0,0-3 0,2 1 0,-1-1 0,2 0 0,-3 0 0,2 0 0,-2 0 0,1 0 0,1 0 0,-4 0 0,4 4 0,-2-3 0,0 2 0,3 0 0,-3-2 0,0 2 0,3 1 0,-3 0 0,3 0 0,-3-1 0,2 0 0,-1 1 0,-1 3 0,2 1 0,-5-1 0,5-3 0,-2 2 0,0-5 0,3 6 0,-3-3 0,0 0 0,3 2 0,-6-5 0,5 6 0,-4-6 0,1 11 0,1-10 0,-3 7 0,5-5 0,-4-3 0,4 2 0,-4-3 0,4 0 0,-5 3 0,3-2 0,-4 6 0,4-3 0,-3 0 0,2 2 0,-2-5 0,0 5 0,-1-5 0,4 3 0,-3-4 0,2 3 0,-2-2 0,0 2 0,-4 6 0,3 1 0,-6 4 0,6-4 0,-3 1 0,3-3 0,-3 3 0,6 0 0,-5-3 0,5 3 0,-2-4 0,-1 1 0,0-1 0,0 0 0,1 0 0,-1 1 0,3-1 0,-2 0 0,3 0 0,-4 1 0,0 2 0,0-1 0,-3 7 0,3-3 0,-3 1 0,3-3 0,0 0 0,0 0 0,-3 1 0,3-1 0,-3-4 0,3 0 0,1 1 0,-1-1 0,0 0 0,-2 0 0,1 1 0,-4-1 0,5-3 0,-6 6 0,2-5 0,1 3 0,-3-2 0,3-2 0,0 3 0,-3-2 0,3-2 0,-1 1 0,-4 3 0,4-2 0,-5 4 0,5-7 0,-1 4 0,5-2 0,-6 0 0,6 3 0,-3-3 0,0 3 0,3-3 0,-2 3 0,-1-3 0,3 3 0,-3 0 0,4-3 0,-1 0 0,1-1 0,0-2 0,-1 5 0,1-5 0,-1 3 0,1-4 0,3 0 0,-5 3 0,3 0 0,-1 1 0,0-1 0,3-3 0,-1 1 0,-1-4 0,4 2 0,-4-1 0,1 2 0,1 0 0,-3-3 0,6 3 0,-3-3 0,0 1 0,0 1 0,-3-2 0,-1 1 0,4 1 0,0-1 0,1-1 0,1 2 0,-2-1 0,0-1 0,3 3 0,-6-6 0,3 3 0,-3-3 0,-1 0 0,1 0 0,0 0 0,0 0 0,3-3 0,-3 3 0,3-6 0,-1 3 0,-1-1 0,4-1 0,-2 1 0,3-2 0,0 0 0,0 0 0,0 0 0,-3-1 0,3 1 0,-3 0 0,3 0 0,3 2 0,0 2 0,3 2 0,0 0 0,0 0 0,1 0 0,-1 0 0,0 0 0,0 0 0,0 0 0,0 0 0,0 0 0,0 0 0,0-3 0,0 2 0,1-1 0,-1 2 0,0-3 0,0 2 0,-3-4 0,0 1 0,0 1 0,-3-3 0,3 3 0,0-3 0,-3-1 0,3 1 0,0 0 0,-2 0 0,4 0 0,-4 0 0,4-4 0,-4 3 0,5-2 0,-3 0 0,4-2 0,-1 1 0,1-2 0,-1-2 0,1 0 0,0-3 0,2 4 0,2-1 0,2-3 0,-2 3 0,2-3 0,-3 4 0,0 0 0,3-1 0,-6 4 0,5-2 0,-5 5 0,6-3 0,-6 1 0,2 1 0,1-1 0,-4 3 0,4-1 0,-4 1 0,0 0 0,0 0 0,0 0 0,0-1 0,0 1 0,0 0 0,1 0 0,-1 0 0,0-1 0,0 1 0,-3 0 0,3 0 0,-3 0 0,3-4 0,-2 3 0,1 1 0,-1-3 0,0 5 0,1-5 0,-4-1 0,4 3 0,-1-2 0,-1 0 0,2 2 0,-1-3 0,2 1 0,-2-1 0,1 0 0,-1-3 0,2 3 0,1 0 0,-1-3 0,-2 7 0,2-7 0,-3 6 0,1-2 0,1 3 0,-2-1 0,1 1 0,1 0 0,-4-3 0,4 2 0,-1-6 0,-1 6 0,3-5 0,-2 2 0,3-4 0,-4 1 0,6-6 0,-7 7 0,7-10 0,-6 11 0,4-3 0,-1 2 0,1-2 0,0 0 0,0-3 0,-4 3 0,3 1 0,-2-4 0,3 3 0,0-3 0,-4 4 0,3-1 0,-2 1 0,2 3 0,-2-3 0,1 3 0,-1-3 0,3 3 0,-4-3 0,3 3 0,0-9 0,2 4 0,2-8 0,-4 9 0,1-3 0,0 4 0,-4 3 0,3-3 0,-2 3 0,3-3 0,-1 3 0,0-3 0,-2 6 0,2-5 0,-3 2 0,4-1 0,-4-1 0,3 8 0,-5-5 0,4 6 0,-4-4 0,1 1 0,1 3 0,-2-6 0,4 2 0,-1-3 0,-1 0 0,3 4 0,-5 0 0,4 0 0,-4-4 0,4 6 0,-4-8 0,4 8 0,-1-5 0,-1 3 0,2-1 0,-1 1 0,-1 0 0,0 0 0,0 3 0,-3-3 0,6 3 0,-6-4 0,6 4 0,-3-3 0,3 6 0,-2-6 0,1 6 0,-2-3 0,4 3 0,-1 0 0,0 0 0,0 0 0,0 0 0,0 0 0,0 0 0,0 0 0,0 0 0,1 0 0,-1 0 0,0 0 0,0 0 0,-3 3 0,0 0 0,-3 3 0,0 0 0,0 0 0,0 0 0,0 0 0,0 1 0,-3-1 0,2 0 0,-4 0 0,4 0 0,-4 0 0,4 0 0,-4 0 0,4 0 0,-2 0 0,0 1 0,3-1 0,-6 0 0,6 0 0,-6 0 0,5 0 0,-4 0 0,4 0 0,-4 0 0,4 0 0,-4 1 0,4-1 0,-5 0 0,6 0 0,-6 0 0,3 0 0,-3 0 0,2 0 0,1 0 0,1 1 0,-2-1 0,1 0 0,-3-3 0,6 3 0,-3-3 0,0 3 0,3 0 0,-3 0 0,0 0 0,2 0 0,-4 1 0,4-1 0,-4 0 0,4 0 0,-4 0 0,4 0 0,-5 0 0,3 0 0,-1 0 0,-1 0 0,4 4 0,-4-3 0,4 2 0,-4-3 0,4 0 0,-5 0 0,6 0 0,-6 0 0,6 0 0,-6 1 0,5-1 0,-4 0 0,4 0 0,-4 0 0,4 0 0,-4 0 0,4 0 0,-5 0 0,6 0 0,-6 1 0,6-1 0,-6 0 0,5 0 0,-1 0 0,-1 0 0,2 0 0,-2 0 0,1 0 0,1 0 0,-4 1 0,4-1 0,-2 0 0,0 0 0,3 0 0,-6 0 0,6 0 0,-3 0 0,0 0 0,0 0 0,-1 1 0,-1-1 0,4 0 0,-4-3 0,4 3 0,-5-3 0,3 3 0,-1 0 0,-1 0 0,2 0 0,-4 0 0,1-2 0,0 1 0,0-1 0,0 2 0,0 0 0,-1-3 0,4 3 0,-3-6 0,6 6 0,-6-6 0,6 6 0,-6-5 0,3 4 0,-1-2 0,1 3 0,3 1 0,-2-4 0,1 2 0,-2-1 0,1-1 0,1 3 0,-2-3 0,0 3 0,3 0 0,-3 0 0,3-2 0,0-2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3:47.27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1179 0 24575,'-28'0'0,"3"0"0,12 0 0,1 0 0,-1 0 0,1 0 0,-8 0 0,6 0 0,-5 0 0,6 0 0,1 0 0,-1 0 0,1 0 0,-1 0 0,0 0 0,1 0 0,-1 0 0,0 0 0,1 0 0,-1 0 0,1 0 0,-1 0 0,0 0 0,1 0 0,-1 0 0,0 0 0,1 0 0,-1 0 0,1 0 0,-1 0 0,0 0 0,1 0 0,-1 0 0,0 0 0,1 0 0,-1 0 0,1 0 0,-1 6 0,0-5 0,1 5 0,-1-6 0,0 0 0,1 0 0,5 5 0,-4-3 0,4 3 0,-6-5 0,0 0 0,1 0 0,-1 0 0,0 0 0,1 0 0,-1 0 0,0 0 0,1 0 0,-1 0 0,1 0 0,-1 0 0,0 0 0,1 0 0,-1 0 0,0 0 0,1 0 0,-1 0 0,1 0 0,-1 0 0,0 0 0,1 0 0,-1 0 0,0 0 0,1 0 0,-1 0 0,1 0 0,-1 0 0,0 6 0,1-5 0,-1 5 0,0-6 0,1 5 0,-1-3 0,1 3 0,-1-5 0,0 0 0,1 0 0,-1 6 0,0-5 0,1 5 0,5-1 0,-4-3 0,9 9 0,-9-10 0,4 10 0,-6-9 0,34 3 0,-14-5 0,27 0 0,-21 0 0,-1 0 0,-5 6 0,4-5 0,-4 10 0,6-9 0,-1 3 0,1-5 0,-1 0 0,1 0 0,-6 6 0,4-5 0,-4 5 0,0-1 0,4-3 0,-10 9 0,10-4 0,-9 5 0,3 1 0,-5-1 0,0 1 0,0-1 0,0 0 0,0 1 0,0-1 0,0 1 0,0-1 0,0 1 0,0-1 0,0 1 0,0-1 0,0 1 0,0-1 0,0 1 0,0-1 0,0 1 0,0-1 0,0 1 0,6-6 0,-5 4 0,10-10 0,-9 10 0,9-9 0,-10 9 0,5-4 0,-6 5 0,5-5 0,-3 4 0,3-4 0,1 0 0,-5 4 0,5-4 0,-1 0 0,-3 4 0,3-4 0,1 0 0,-5 4 0,5-4 0,-1 5 0,-4 1 0,11-1 0,-11 1 0,4-1 0,1 1 0,-5-1 0,11 1 0,-6-1 0,1 1 0,4-1 0,-9 1 0,3-1 0,1-5 0,-5 4 0,10-4 0,-9 5 0,9-5 0,-10 5 0,5-6 0,-1 1 0,-3 4 0,9-4 0,-10 6 0,10-1 0,-9 1 0,3-1 0,1 1 0,-5-1 0,10-5 0,-9 4 0,9-9 0,-10 9 0,10-10 0,-9 10 0,3-4 0,1 0 0,-5 4 0,5-4 0,-6 6 0,0-1 0,0 1 0,0-1 0,0 1 0,0-1 0,0 0 0,0 1 0,0-1 0,5-5 0,-3 4 0,3-4 0,1 0 0,-5 4 0,10-9 0,-9 9 0,9-10 0,-4 5 0,-1-1 0,6-3 0,-11 9 0,10-10 0,-10 10 0,11-9 0,-6 3 0,7-5 0,-1 0 0,-5 6 0,4-5 0,-9 10 0,3-4 0,1 0 0,-5 4 0,10-4 0,-4 0 0,0 4 0,4-9 0,-4 9 0,6-4 0,-1 0 0,1-2 0,-1-5 0,-5-6 0,-1-1 0,-6-5 0,0-1 0,0 1 0,5-1 0,-3 0 0,3 1 0,1 5 0,-5-5 0,5 5 0,-6-5 0,5 5 0,-3-4 0,3 4 0,-5-6 0,0 0 0,6 1 0,-5-1 0,5 0 0,-1 6 0,-3-4 0,3 4 0,1 0 0,-5-4 0,10 4 0,-10-6 0,11 6 0,-11-4 0,10 4 0,-4-6 0,0 1 0,4-1 0,-4 0 0,5 1 0,-5-1 0,4 1 0,-4-1 0,6 0 0,-6 1 0,4-1 0,-10 0 0,10 1 0,-4-1 0,0 1 0,4 5 0,-9-5 0,9 5 0,-4 0 0,0-4 0,4 4 0,-10-6 0,10 6 0,-9-4 0,9 10 0,-10-10 0,10 4 0,-4-6 0,0 0 0,4 6 0,-10-4 0,11 10 0,-11-11 0,10 11 0,-10-10 0,5 4 0,0 0 0,-5-4 0,4 4 0,1 0 0,-5-5 0,10 5 0,-9-5 0,9-1 0,-10 0 0,10 6 0,-9-4 0,9 4 0,-10-5 0,10-1 0,-4 0 0,0 1 0,4 5 0,-9-5 0,9 5 0,-10-5 0,10 5 0,-9-5 0,9 5 0,-4-5 0,5-1 0,-5 1 0,4-1 0,-9 0 0,3 1 0,1-1 0,-5 0 0,5 1 0,-1 5 0,-3-4 0,3 4 0,1-6 0,-5 0 0,5 1 0,-1-1 0,-3 0 0,3 1 0,-5-1 0,6 1 0,-5-1 0,5 0 0,-1 6 0,-4-4 0,5 4 0,0 0 0,-5-4 0,10 4 0,-10-6 0,11 1 0,-11-1 0,10 6 0,-10-4 0,-23 26 0,9-11 0,-28 20 0,26-11 0,-4 0 0,7-1 0,-1 1 0,0-1 0,1-5 0,-1 4 0,1-10 0,5 10 0,-5-9 0,5 9 0,-5-4 0,-1 0 0,6 4 0,-4-4 0,4 5 0,-6-5 0,1 4 0,-1-9 0,0 9 0,1-10 0,-1 10 0,0-4 0,1 0 0,-1 4 0,1-4 0,-1 6 0,0-6 0,6 4 0,-4-10 0,4 10 0,-6-9 0,1 3 0,-1 1 0,-6-5 0,5 5 0,-5-6 0,6 5 0,-6-3 0,5 9 0,-12-10 0,12 5 0,-12 0 0,12-5 0,-5 5 0,0 0 0,5-4 0,-6 4 0,8-6 0,-1 0 0,1 0 0,-1 0 0,0 0 0,1 0 0,-1 0 0,0 0 0,1 0 0,-1 0 0,1 0 0,-1 0 0,0 0 0,6-6 0,2-1 0,5-6 0,0 1 0,0-1 0,0 0 0,5 1 0,2 5 0,0-4 0,4 4 0,-9-6 0,9 6 0,-10-4 0,10 9 0,-4-3 0,5 5 0,1 0 0,-1 0 0,1 0 0,-6 5 0,-2 2 0,-5 6 0,0-1 0,0 1 0,0-1 0,0 1 0,0-1 0,0 1 0,0-1 0,0 0 0,0 1 0,0-1 0,0-5 0,0-1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3:50.37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1 128 24575,'0'-36'0,"0"5"0,0 12 0,0-2 0,0 12 0,0-2 0,0 16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18:55:14.30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1 616 24575,'6'-21'0,"2"2"0,-3 14 0,1-3 0,0 1 0,-1 1 0,7-4 0,-7 5 0,7-4 0,-5 3 0,2 1 0,-3-3 0,2 3 0,1-5 0,0 5 0,0-5 0,-1 5 0,-4-1 0,6 0 0,-5 1 0,5-1 0,-3 0 0,1 1 0,0 0 0,0 1 0,-2-2 0,3-1 0,-4 1 0,5 0 0,-2 0 0,-2 2 0,4-2 0,-2 2 0,-1 2 0,6-4 0,-5 3 0,2-1 0,-2 0 0,-2 4 0,7-6 0,-6 5 0,5-3 0,-4 3 0,-24 20 0,12-11 0,-22 17 0,15-16 0,2-3 0,-3 3 0,4-2 0,-1 1 0,0-1 0,1 1 0,1-3 0,-3 3 0,5-4 0,-3 2 0,0 2 0,3-3 0,-4 2 0,3-3 0,-2 0 0,-2 2 0,3-3 0,-2 4 0,2-3 0,1 3 0,-2 0 0,2-1 0,0 2 0,-2 0 0,4-1 0,-4 0 0,30-3 0,-15 0 0,22-2 0,-20-2 0,-2 0 0,5 0 0,-5 0 0,5-2 0,-4-2 0,-1 0 0,2-4 0,-4 3 0,4 0 0,-2-1 0,-1 1 0,1-2 0,0 2 0,1-5 0,-2 5 0,0-3 0,2-1 0,-3 3 0,2-3 0,1 1 0,-3 2 0,3-2 0,-2 0 0,-1 3 0,3-3 0,-2 3 0,1 0 0,0-3 0,-1 2 0,1 0 0,0-2 0,-2 2 0,2-1 0,-1 0 0,1 2 0,0-2 0,-1 2 0,1-3 0,2 2 0,-4 2 0,4-3 0,-1 2 0,-1 1 0,2-4 0,-1 5 0,-1-2 0,3-1 0,-4 3 0,3-5 0,-1 6 0,1-5 0,-1 2 0,0 0 0,1-1 0,-3 1 0,4-1 0,-5 2 0,5-2 0,-4 2 0,3-1 0,-1-1 0,-2 2 0,4-2 0,-3 2 0,1 0 0,1-1 0,-2 0 0,1 0 0,0-3 0,-2 6 0,4-6 0,-4 6 0,4-6 0,-4 4 0,0-2 0,3 0 0,-4 0 0,3-1 0,-2 0 0,0 2 0,2-2 0,-2 0 0,0 1 0,0-2 0,0 2 0,0 0 0,2-2 0,-2 2 0,0 0 0,2-2 0,-2 3 0,0-2 0,0-1 0,-2 1 0,2-3 0,0 6 0,2-4 0,0 2 0,-2 2 0,2-4 0,0 6 0,2-4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7:16.993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866 1018 24575,'0'41'0,"0"13"0,0 11 0,0-5 0,0 14 0,0-22 0,0-2 0,0-16 0,0-15 0,0-7 0,-5-5 0,-14-1 0,-4-18 0,3-3 0,8-6 0,6 2 0,5 6 0,-5 1 0,6-8 0,0 6 0,0-5 0,12 12 0,3 1 0,28 6 0,-18 0 0,16 6 0,-21 8 0,1 7 0,-1 0 0,-7 4 0,-6-11 0,-1 5 0,-6-6 0,0-1 0,-6 1 0,-7-1 0,-8-4 0,-13-2 0,4-6 0,-12 0 0,4-21 0,-1-13 0,8-13 0,-1-45 0,14 30 0,8 5 0,2 0 0,1-11 0,7-14 0,0 19 0,0 15 0,0 12 0,0 17 0,5 17 0,8 22 0,2 4 0,5 15 0,-13-19 0,-1 6 0,-6-12 0,0 5 0,0-7 0,0 1 0,-6-6 0,-1-2 0,-5-5 0,-1 0 0,6-5 0,2-16 0,5-2 0,5-5 0,3 2 0,4 12 0,1-5 0,0 6 0,-1 6 0,1-4 0,-1 4 0,-5-6 0,-2 1 0,-5-1 0,0 1 0,0-1 0,0 0 0,0-6 0,0-2 0,0-6 0,0 0 0,6 0 0,-4 0 0,4 6 0,-6-5 0,0 12 0,6-5 0,-5 6 0,4 1 0,-5-1 0,0 0 0,6 6 0,-5-4 0,5 4 0,-6-5 0,0-1 0,5 6 0,-3-4 0,3 4 0,-5-6 0,0 0 0,6 6 0,-5-4 0,5 4 0,-6-6 0,0 1 0,5-1 0,-3 1 0,3-1 0,-5 0 0,0 1 0,0-1 0,0 0 0,0 1 0,0-1 0,0 1 0,0-1 0,0 0 0,0 1 0,0-1 0,0 0 0,0 1 0,0-1 0,-5 1 0,3-1 0,-9 6 0,4-4 0,0 4 0,-4 0 0,9-5 0,-9 11 0,10-10 0,-10 4 0,9-6 0,-3 1 0,-1 5 0,5-5 0,-11 11 0,-1 1 0,4 7 0,-3 6 0,6 6 0,-2 2 0,1 6 0,-5-7 0,11 6 0,-11-6 0,11 8 0,-11-8 0,4 6 0,1-6 0,-4 1 0,9-2 0,-10 0 0,5-5 0,-6 5 0,1-7 0,5 1 0,-5-1 0,5 1 0,-5-1 0,5 1 0,-5-1 0,5 1 0,-5-1 0,5 0 0,-4 1 0,4-1 0,0 1 0,-5-1 0,11 1 0,-10-1 0,4 6 0,0-4 0,-5 4 0,11 1 0,-10-5 0,9 5 0,-9-6 0,10-1 0,-5 1 0,1-1 0,3 1 0,-3-1 0,5 1 0,-6-1 0,5 1 0,-11-1 0,11 1 0,-11 5 0,11-3 0,-11 4 0,11-7 0,-11 0 0,5 7 0,0-6 0,2 5 0,-1-5 0,5-1 0,-5 1 0,1-1 0,3 1 0,-4-1 0,6 1 0,0-1 0,0 1 0,0-1 0,0 1 0,0-1 0,0 1 0,-5-6 0,3 4 0,-3-4 0,5 5 0,0 1 0,-6-1 0,5 0 0,-5 7 0,6-4 0,-5 3 0,3 1 0,-3-4 0,-1 3 0,5 1 0,-5-4 0,6 4 0,-6-7 0,5 0 0,-5 1 0,6-1 0,0 1 0,0-1 0,0 1 0,0-1 0,0 1 0,-5-1 0,3 7 0,-3-5 0,-1 5 0,5 0 0,-5-5 0,6 5 0,0-6 0,0-1 0,0 1 0,0-1 0,0 1 0,-6-1 0,5 1 0,-5 6 0,6-5 0,0 11 0,0-11 0,0 5 0,0-6 0,0-1 0,0 1 0,0-1 0,6-5 0,1-1 0,5-6 0,1 0 0,-1 0 0,1 0 0,6 0 0,1 0 0,15-7 0,-6-1 0,5-6 0,-7-6 0,1-1 0,-1-6 0,0 6 0,0-5 0,0 5 0,-6-6 0,-2 0 0,-5-1 0,-1 1 0,1 0 0,-1 0 0,1 0 0,-1 6 0,0-5 0,0 12 0,0-5 0,-1 12 0,1-4 0,-1 9 0,1-3 0,-1 5 0,1 0 0,-1 0 0,1 0 0,-1 0 0,1 0 0,-1 0 0,1 0 0,-6 5 0,4-3 0,-10 9 0,10-4 0,-9 5 0,9-5 0,-10 4 0,5-4 0,-1 0 0,2-2 0,6-5 0,-1 0 0,1 0 0,-1 0 0,1-5 0,-7-2 0,6-6 0,-11 1 0,4-1 0,1-6 0,-4 5 0,4-12 0,-6 5 0,0-13 0,0-3 0,0 0 0,0 3 0,0-1 0,0 6 0,0-6 0,0 15 0,0-6 0,0 5 0,0 0 0,0-4 0,0 4 0,0-6 0,0 0 0,0 6 0,0-5 0,0 12 0,-6-5 0,5 6 0,-5 1 0,6-1 0,0 1 0,0-1 0,0 0 0,0 1 0,0-1 0,0 0 0,0 1 0,0-1 0,0 1 0,0-1 0,0 0 0,0 1 0,0-1 0,0 0 0,0 1 0,0-1 0,0 1 0,0-8 0,0 6 0,0-11 0,0 4 0,0-14 0,0 13 0,0-12 0,0 20 0,0-5 0,0 6 0,-5 6 0,-2 2 0,-6 16 0,6-3 0,1 10 0,6-5 0,0-1 0,0 1 0,0-1 0,0 1 0,0-1 0,0 1 0,0-1 0,0 1 0,0-1 0,6 1 0,1-1 0,5 1 0,1-1 0,-1 0 0,-5 1 0,4-1 0,-4 1 0,6-1 0,-6 1 0,4 6 0,-4-5 0,6 5 0,0 0 0,0 1 0,0 1 0,1 4 0,-2-10 0,-4 3 0,3-5 0,-4-1 0,0 1 0,4-1 0,-10 1 0,5-1 0,-1 1 0,2-1 0,0 1 0,4-6 0,-4 4 0,6-4 0,-6 5 0,4 1 0,-4-1 0,5 1 0,-5-1 0,5 7 0,-5-5 0,0 5 0,4-6 0,-9-1 0,3 1 0,-5-1 0,0 1 0,0-1 0,0 0 0,0 7 0,0-4 0,0 3 0,0-5 0,0 6 0,0-5 0,0 5 0,0 0 0,0-5 0,0 11 0,6-4 0,-4 6 0,10 0 0,-11 8 0,5-6 0,0 5 0,-4 1 0,10-6 0,-11 5 0,5-7 0,0-6 0,-5-2 0,5-7 0,-6 7 0,0-5 0,5 11 0,-3-11 0,3 10 0,-5-10 0,0 5 0,0-6 0,0-1 0,0 1 0,0-1 0,0 1 0,0-1 0,0 1 0,0-1 0,0 1 0,-5-7 0,-2 6 0,-6-11 0,0 5 0,1-1 0,-1-4 0,0 5 0,1-6 0,-1 0 0,1 6 0,-1-5 0,0 4 0,1 1 0,-1-5 0,0 11 0,1-11 0,-1 10 0,0-4 0,1 5 0,-1 1 0,1-1 0,-1 1 0,6-1 0,-4-5 0,4 4 0,-6-4 0,0 0 0,1-1 0,-1-6 0,1 0 0,-1 0 0,-6 0 0,5 0 0,-12 0 0,12 0 0,-12 0 0,12 0 0,-5 0 0,6 0 0,-6 0 0,5 0 0,-5 0 0,6 0 0,0 0 0,1 0 0,-1 0 0,1 0 0,-1 0 0,0 0 0,1 0 0,-1 0 0,0 0 0,1 0 0,-1 0 0,1 0 0,-1 0 0,0 0 0,1 0 0,-1 0 0,0 0 0,1 0 0,-1 0 0,1 0 0,-1 0 0,0 0 0,1 0 0,-1 0 0,0 0 0,1 0 0,-1 0 0,1 0 0,-1 0 0,0 0 0,1 0 0,-1 0 0,0 0 0,1 0 0,-7 0 0,4 5 0,-4-3 0,7 3 0,-7 1 0,4-4 0,-4 4 0,7-6 0,-1 0 0,0 0 0,1 0 0,-1 0 0,6 5 0,-4-3 0,4 3 0,-6 1 0,1-5 0,5 10 0,-5-9 0,5 3 0,-5 1 0,-1-5 0,6 10 0,-4-9 0,9 9 0,-9-10 0,4 10 0,0-4 0,-4 0 0,4 4 0,-6-10 0,6 11 0,-4-11 0,4 5 0,0-1 0,-4-4 0,4 11 0,-6-11 0,6-12 0,1 1 0,6-14 0,6 11 0,-5 1 0,11-7 0,-11 4 0,5-10 0,0 11 0,-5-12 0,5 12 0,0-5 0,-5 6 0,4-6 0,-5 5 0,0-6 0,6 8 0,-5-7 0,5 4 0,-6-10 0,0 11 0,6-12 0,-5 5 0,5 1 0,-6 0 0,6 8 0,-5-1 0,5 1 0,-6-1 0,0 0 0,0 1 0,0-1 0,0 0 0,0 1 0,0-1 0,0 1 0,0-1 0,0 0 0,0 1 0,0-1 0,0 0 0,0 1 0,0-7 0,0 4 0,0-4 0,0 0 0,0 5 0,0-12 0,0 12 0,0-11 0,0 10 0,0-4 0,0 7 0,0-1 0,0 0 0,0 1 0,0-1 0,0 0 0,0 1 0,0-1 0,0 1 0,0-1 0,0 0 0,5 1 0,-3-1 0,9 0 0,-10 1 0,5-1 0,0-6 0,-5 5 0,11-5 0,-11 6 0,11-6 0,-11 5 0,11-5 0,-11 6 0,10 0 0,-9 1 0,9-7 0,-4 4 0,6-4 0,-6 7 0,4-1 0,-3-6 0,-1 5 0,4-5 0,-9 6 0,9 0 0,-4-6 0,6 5 0,-6-5 0,4 6 0,-9 1 0,9-1 0,-4 0 0,0 1 0,4-1 0,-10 0 0,10 1 0,-9-1 0,9 1 0,-10-1 0,10 0 0,-9 1 0,9-1 0,-4 0 0,0 1 0,4-7 0,-4 4 0,1-4 0,3 7 0,-4-7 0,6 4 0,-6-4 0,4 7 0,-4-1 0,6 0 0,-1 6 0,-5-4 0,4 10 0,-4-5 0,5 0 0,1 5 0,-1-10 0,1 4 0,-1-6 0,1 1 0,-1 5 0,-5-5 0,4 5 0,-9-5 0,9 5 0,-4 1 0,5 6 0,1 0 0,-1 6 0,1 1 0,-1 5 0,7 7 0,2 2 0,6 0 0,0 4 0,0-4 0,0 0 0,0 5 0,-6-12 0,4 6 0,-11-8 0,5 1 0,-6 0 0,-1-1 0,1-5 0,-1-1 0,-5-1 0,4-3 0,-10 9 0,10-10 0,-4 10 0,0-4 0,4 0 0,-4-1 0,6-6 0,-1 0 0,1 0 0,-1 0 0,-5-6 0,-1-1 0,-6-6 0,0 1 0,0-1 0,0 1 0,0-1 0,0 0 0,0 1 0,0-1 0,16 34 0,-11-14 0,11 27 0,-16-21 0,0-1 0,0 1 0,0-1 0,6 1 0,-5-1 0,5 1 0,-6-1 0,0 1 0,0-1 0,5-5 0,-3 4 0,3-4 0,1 0 0,-5 4 0,5-4 0,-1 5 0,-3 1 0,9-1 0,-10 1 0,5-1 0,-6 1 0,5-6 0,-3 4 0,3-4 0,1 5 0,-5 1 0,10-1 0,-4 1 0,0-1 0,4 1 0,-4-1 0,0 1 0,4 6 0,-9-5 0,10 11 0,-5-11 0,0 5 0,5 0 0,-10-5 0,9 5 0,-10-6 0,5 6 0,0-5 0,-5 5 0,4-7 0,-5 7 0,0-5 0,0 5 0,0 0 0,0-5 0,0 5 0,0-6 0,0-1 0,0 1 0,0-1 0,6 1 0,-5-1 0,5 0 0,-6 1 0,0-1 0,0 1 0,0 6 0,0-5 0,0 17 0,0-16 0,0 16 0,0-16 0,0 3 0,0-5 0,0-1 0,0 1 0,0-1 0,0 1 0,0-1 0,0 1 0,0-1 0,5 1 0,-3-1 0,3 1 0,-5-1 0,0 1 0,6-1 0,-5 7 0,5-5 0,-1 5 0,-3-6 0,9-1 0,-4 1 0,0-1 0,4 1 0,-10-1 0,10-5 0,-9 4 0,3-4 0,-5 5 0,0 1 0,0-1 0,0 1 0,0-1 0,0 1 0,0-1 0,0 1 0,0-1 0,6-5 0,-5 4 0,10-4 0,-9 6 0,3-1 0,-5 1 0,6-1 0,-5 1 0,10-6 0,-9 4 0,3-4 0,1 0 0,-5 4 0,10-10 0,-4 5 0,0-1 0,-1 2 0,-6-28 0,0 14 0,0-28 0,0 22 0,0 0 0,0 1 0,0-1 0,0 1 0,0-1 0,0 0 0,0 1 0,0-1 0,0-6 0,0 5 0,0-5 0,0 6 0,0-6 0,0 5 0,0-5 0,0 6 0,0 0 0,0 1 0,0-1 0,0 0 0,0 1 0,0-1 0,0 1 0,0-1 0,0 0 0,0 1 0,0-1 0,0 0 0,0 1 0,0-1 0,0 0 0,0 1 0,0-1 0,0 1 0,-6 5 0,5-5 0,-5 5 0,6-5 0,0-1 0,0 0 0,0 1 0,0-1 0,0 1 0,0-1 0,0 0 0,0 1 0,0-1 0,-6 0 0,5 1 0,-5-1 0,1 1 0,3-1 0,-3 0 0,-1 1 0,-1-1 0,0 0 0,-5-6 0,5 5 0,0-5 0,-4 6 0,4 1 0,0-1 0,-5 0 0,11 1 0,-10-1 0,4 1 0,0-1 0,-5 6 0,11-4 0,-10 4 0,4 0 0,0-5 0,1 5 0,6-5 0,0-1 0,-5 1 0,3-1 0,-3 0 0,-1 6 0,5-4 0,-5 4 0,6-6 0,0 1 0,0-1 0,0 1 0,0-1 0,0 0 0,0 1 0,0-1 0,0 0 0,-6 6 0,5-4 0,-10 4 0,9-6 0,-9 1 0,4-1 0,0 1 0,-5-8 0,5 0 0,-7-7 0,0-1 0,1 8 0,0-6 0,-1 5 0,7 1 0,-5 0 0,5 1 0,-6 11 0,0-10 0,0 5 0,6-2 0,-5-4 0,5 7 0,-6-1 0,1 0 0,5 1 0,-5 5 0,5-5 0,0 5 0,-4 0 0,10-4 0,-11 10 0,5-5 0,0 1 0,-4 3 0,4-3 0,-5-1 0,-7-1 0,11-6 0,-9 6 0,4-4 0,4 3 0,-9-5 0,11 1 0,-5-1 0,-1 0 0,6 1 0,-4-1 0,9 1 0,-9-1 0,10-6 0,-11 10 0,5-9 0,-5 11 0,5-5 0,-4-1 0,4 6 0,-6 2 0,0 5 0,1 0 0,-1 0 0,0 0 0,1 0 0,5 5 0,-4 2 0,4 6 0,-6-1 0,6 0 0,-4-5 0,9 5 0,-9-11 0,10 10 0,-11-10 0,11 10 0,-10-4 0,4 0 0,-6 4 0,0-4 0,1 0 0,-1 4 0,6-4 0,-4 6 0,4-6 0,-6 4 0,1-10 0,5 10 0,-5-9 0,11 9 0,-10-10 0,9 10 0,-9-9 0,10 9 0,-10-10 0,9 10 0,-9-4 0,4 6 0,-6-6 0,6 4 0,-4-10 0,10 10 0,-11-10 0,11 11 0,-10-11 0,9 10 0,-9-4 0,4 5 0,-5 1 0,5-1 0,-5 1 0,5-1 0,0 1 0,-4-1 0,10 1 0,-11-1 0,11 1 0,-10-1 0,4 1 0,0-1 0,-4 1 0,9-1 0,-9 1 0,10-1 0,-11 1 0,11-1 0,-10 1 0,9-1 0,-9 0 0,10 1 0,-5-1 0,0 1 0,5-1 0,-10 1 0,9-1 0,-3 1 0,-1-1 0,5 1 0,-5-1 0,1 1 0,3-1 0,-3 1 0,-1-1 0,5 1 0,-11-1 0,11 1 0,-5-1 0,1-5 0,3 4 0,-9-4 0,10 6 0,-5-1 0,0 0 0,5 1 0,-10-1 0,9 1 0,-9-1 0,10 1 0,-10-1 0,9 1 0,-3-1 0,-1 1 0,4-1 0,-9 1 0,10-1 0,-5 1 0,1-1 0,3 1 0,-3-1 0,5 1 0,0-1 0,0 1 0,0-1 0,0 1 0,0-1 0,0 0 0,-6 1 0,5-1 0,-5 1 0,6-1 0,0 1 0,0-1 0,0 1 0,0-1 0,0 1 0,0-1 0,-6 1 0,5-1 0,-5 1 0,6-1 0,0 1 0,0-1 0,0 1 0,0-1 0,0 1 0,0-1 0,0 0 0,0 1 0,0-6 0,0-2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7:34.418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1 1436 24575,'5'-28'0,"-3"-3"0,9 23 0,-4-17 0,12 10 0,-4-5 0,4 0 0,-7 8 0,1-1 0,-1 1 0,1 5 0,-1-5 0,1 5 0,-6-5 0,4-1 0,-10 0 0,10 1 0,-4-1 0,6 1 0,-6-1 0,4 0 0,-10 1 0,10-1 0,-4 0 0,6 6 0,-6-4 0,4 10 0,-10-10 0,11-3 0,-5 5 0,0-8 0,5 3 0,-11 0 0,11-5 0,-5 6 0,5 1 0,1-1 0,-7 0 0,6 6 0,-11-4 0,10 10 0,-4-10 0,0 3 0,4-4 0,-10-1 0,10 1 0,-4-1 0,0 0 0,4 6 0,-9-4 0,9 4 0,-4 0 0,0-4 0,4 4 0,-4-6 0,5 1 0,1-8 0,0 6 0,-6-5 0,4 6 0,-9 1 0,9-1 0,-10 1 0,10-1 0,-9 0 0,9 1 0,-4-1 0,0 0 0,4-6 0,-9 5 0,9-5 0,-4 6 0,0 1 0,4-1 0,-9 0 0,9 1 0,-10-1 0,10 6 0,-10-4 0,5 4 0,0-6 0,-5 1 0,10-1 0,-10 0 0,5 1 0,0-1 0,-5 1 0,4-1 0,1 6 0,-5-4 0,5 4 0,-6-6 0,0 0 0,0 1 0,0-1 0,0 1 0,0-1 0,0 0 0,0 1 0,0-1 0,0 0 0,0 1 0,0-1 0,0 1 0,0-1 0,0 0 0,0 1 0,0-1 0,0 0 0,0 1 0,0-1 0,0 1 0,0-1 0,5 6 0,-3-4 0,9 37 0,-4-19 0,5 27 0,-5-21 0,4-1 0,-9 1 0,9-6 0,-4 4 0,5-10 0,1 5 0,-6-1 0,4 2 0,-4 6 0,5-6 0,-5 4 0,4-4 0,-4 0 0,6 4 0,-1-4 0,1 0 0,-1 4 0,1-10 0,-1 10 0,0-4 0,1 6 0,-1-6 0,1 4 0,-1-4 0,1 5 0,-1-5 0,1 4 0,-1-9 0,-5 9 0,4-10 0,-9 10 0,9-10 0,-4 11 0,5-6 0,1 7 0,-1-1 0,1 1 0,-6-1 0,4-5 0,-4 4 0,0-4 0,4 6 0,-4-6 0,-1 4 0,6-4 0,-5 0 0,-1 4 0,6-4 0,-11 5 0,10-5 0,-10 4 0,10-4 0,-9 6 0,9-1 0,-4 1 0,0-1 0,4 1 0,-10-1 0,10-5 0,-9 4 0,3-4 0,1 5 0,-5 1 0,10-1 0,-9 1 0,9-6 0,-10 4 0,10-10 0,-4 10 0,6-4 0,-1 6 0,1-1 0,-1 1 0,1-1 0,-1 1 0,1-1 0,6 1 0,-5 0 0,5 6 0,0-4 0,-4 4 0,4-6 0,-7-1 0,1 1 0,-1-1 0,1 1 0,-1-1 0,1 1 0,-1-1 0,7 1 0,-5 0 0,5 0 0,-6-1 0,-1 1 0,0-1 0,1 0 0,-6 1 0,4-1 0,-4 6 0,0-4 0,4-1 0,-10-2 0,10-4 0,-9 5 0,9 1 0,-10-1 0,10-5 0,-9 4 0,3-4 0,1 6 0,-5-1 0,10 1 0,-9-1 0,9 1 0,-4-6 0,0 4 0,4-4 0,-10 5 0,10-5 0,-9 4 0,9-10 0,-10 11 0,10-11 0,-9 10 0,9-10 0,-10 10 0,10-4 0,-9 6 0,9-1 0,-10 1 0,10-1 0,-4 1 0,5-1 0,-5 1 0,5-1 0,-6-5 0,1 4 0,-1-4 0,-1 6 0,-3-1 0,3 1 0,-5-1 0,0 1 0,6-6 0,-5 4 0,10-10 0,-9 10 0,3-4 0,-5 5 0,0 1 0,0-1 0,0 1 0,6-6 0,-5 4 0,5-4 0,-6 5 0,0 1 0,0-1 0,0 1 0,5-6 0,-3 4 0,-14-10 0,3 5 0,-15-12 0,11 5 0,-6-5 0,5 6 0,-5 0 0,6 0 0,-6 0 0,5 0 0,-12 0 0,5 0 0,-6 0 0,0-6 0,0 5 0,-8-6 0,6 1 0,-13-2 0,5-6 0,1 6 0,1-5 0,8 6 0,0-1 0,-1-4 0,1 10 0,6-4 0,-4 0 0,4-1 0,-6-1 0,6-4 0,-4 5 0,4 0 0,-6-5 0,6 10 0,2-10 0,0 11 0,4-5 0,-10 6 0,11-5 0,-12 3 0,12-3 0,-12-1 0,12 4 0,-5-10 0,-6 11 0,9-10 0,-15 9 0,17-9 0,-5 4 0,6 0 0,-6 1 0,5 1 0,-5 3 0,0-9 0,4 9 0,-4-9 0,7 4 0,-7 0 0,4-5 0,-4 11 0,0-5 0,5 1 0,-5 3 0,6-9 0,1 10 0,-8-5 0,6 0 0,-5-1 0,0 0 0,5 2 0,-18 5 0,17-6 0,-10 5 0,12-5 0,1 6 0,-1 0 0,1 0 0,-1 0 0,0 0 0,1 0 0,-1 0 0,0 0 0,1 0 0,-1 0 0,1 0 0,-1 0 0,0 0 0,1 0 0,-1 0 0,0 0 0,1 0 0,-1 0 0,1 0 0,-8 0 0,6 0 0,-5 0 0,6 0 0,1 0 0,-1 0 0,1 0 0,-1 0 0,0 0 0,6 6 0,2 1 0,5 5 0,0 1 0,0-1 0,0 1 0,5-1 0,-3 0 0,9-5 0,-10 4 0,10-9 0,-4 9 0,6-4 0,-1 0 0,1 4 0,-1-4 0,-5 5 0,4-5 0,-4-1 0,5-6 0,1 5 0,-1-3 0,1 9 0,-1-10 0,1 10 0,-1-9 0,1 9 0,-1-10 0,1 10 0,6-3 0,1 5 0,1-6 0,4 5 0,-11-5 0,12 7 0,-12-7 0,11 5 0,-10-11 0,3 11 0,-5-11 0,-1 5 0,1-6 0,-1 0 0,1 0 0,-1 5 0,1-3 0,-1 3 0,1-5 0,-1 0 0,1 6 0,-1-5 0,1 5 0,-1-1 0,6 2 0,-4 0 0,4 4 0,-5-9 0,-1 9 0,0-10 0,1 10 0,-1-9 0,1 9 0,-1-10 0,1 10 0,-1-9 0,1 3 0,-1-5 0,1 0 0,-1 6 0,1-5 0,-1 10 0,1-9 0,-1 9 0,1-10 0,-1 10 0,1-4 0,-1 0 0,1 4 0,-1-4 0,1 0 0,-1-2 0,0-5 0,1 6 0,-1-5 0,1 5 0,-1-6 0,1 0 0,-1 0 0,1 0 0,-1 0 0,1 0 0,-1 0 0,1 0 0,-1 0 0,1 0 0,-1 0 0,1 0 0,-1 0 0,1 0 0,-1 0 0,1 0 0,-1 0 0,1 0 0,-1 0 0,0 0 0,1 0 0,6 0 0,-5 0 0,5 0 0,0 0 0,-5 0 0,11 0 0,-10 0 0,4 0 0,-7-6 0,0 5 0,1-5 0,-1 6 0,1 0 0,-1 0 0,1 0 0,-1 0 0,1 0 0,-1 0 0,1 0 0,-1 0 0,-5-5 0,4 3 0,-4-3 0,6 5 0,-1 0 0,1-6 0,-1 5 0,1-11 0,-1 11 0,1-10 0,-1 9 0,0-3 0,1 5 0,-1 0 0,1 0 0,-1 0 0,1-6 0,-1 5 0,1-5 0,-1 6 0,-5-5 0,4 3 0,-4-3 0,6 5 0,-6-6 0,4 5 0,-4-5 0,5 6 0,1 0 0,-1 0 0,1 0 0,-6-6 0,-25-7 0,-8-9 0,-14-5 0,-4-10 0,8 6 0,-2-5 0,-5 7 0,14 1 0,1 7 0,3 1 0,4 7 0,-6-1 0,-1 1 0,1-7 0,6 5 0,-4-10 0,4 10 0,0-11 0,1 5 0,1 0 0,9-5 0,-7 11 0,10-4 0,-6 7 0,0-1 0,6 0 0,-4 1 0,4-1 0,0 0 0,-4 1 0,4-1 0,0 1 0,-11-1 0,10 0 0,-12-7 0,1-1 0,4 1 0,-11-6 0,12 5 0,-12-6 0,5 6 0,0-5 0,1 12 0,7-12 0,-6 5 0,3-6 0,-9 0 0,9-8 0,-3 13 0,-1-12 0,5 14 0,-4-1 0,6 2 0,6 6 0,-5 6 0,11-4 0,-10 10 0,9-11 0,-9 11 0,4-10 0,0 4 0,-4 0 0,10-4 0,-11 9 0,5-3 0,-5 5 0,-1 0 0,6 5 0,1 2 0,6 5 0,0 1 0,0-1 0,0 1 0,0-1 0,0 1 0,0-1 0,0 1 0,0 6 0,0-5 0,-6 11 0,5-4 0,-11 6 0,10-6 0,-10-3 0,11-5 0,-5-1 0,6 1 0,0-1 0,0 1 0,0-1 0,0 1 0,0-1 0,0 1 0,6-6 0,1 4 0,5-4 0,1 0 0,-6 4 0,4-4 0,-4 5 0,5-5 0,-5 4 0,-1-4 0,-1 0 0,2-1 0,0-1 0,4-3 0,-9 9 0,9-10 0,-4 5 0,5-1 0,1-4 0,-1 5 0,1 0 0,-1-5 0,1 10 0,-1-10 0,0 11 0,1-11 0,-1 4 0,-5 1 0,-38-5 0,2 5 0,-33-6 0,18 0 0,0-7 0,7 6 0,-5-12 0,20 11 0,-12-11 0,20 6 0,-5 0 0,7 1 0,4 1 0,-3 3 0,4-3 0,-5-1 0,-1 5 0,6-11 0,-4 11 0,4-5 0,0 1 0,1-2 0,0 0 0,-1 1 0,-5 6 0,-1 0 0,6-6 0,2-1 0,5-5 0,0-1 0,0 1 0,0-8 0,0 0 0,0-8 0,0 1 0,0-7 0,0 4 0,0-4 0,0 7 0,0 6 0,0 2 0,0 0 0,0 4 0,0-10 0,0 11 0,0-6 0,0 8 0,0-1 0,0 1 0,0-1 0,0 0 0,0 1 0,0-1 0,0 0 0,0 1 0,0-1 0,0 1 0,0-1 0,0 0 0,0 1 0,0-1 0,0 0 0,0 1 0,0-1 0,0 1 0,0-1 0,0 0 0,0 1 0,0-1 0,0 0 0,0 1 0,0-1 0,0 1 0,0-1 0,0 0 0,0 1 0,0-1 0,0 0 0,0 1 0,0-1 0,0 0 0,5 6 0,-3-4 0,3 4 0,1 0 0,-5-4 0,5 37 0,-6-19 0,0 28 0,-6-23 0,5 1 0,-5-1 0,0 1 0,5-1 0,-10-5 0,9 4 0,-9-4 0,10 6 0,-11-1 0,11 1 0,-10-1 0,9 1 0,-9-7 0,10 6 0,-10-11 0,9 10 0,-9-10 0,10 11 0,-11-11 0,11 10 0,-10-4 0,9 5 0,-9 1 0,10-1 0,-11-5 0,11 4 0,-10-4 0,9 6 0,-9-1 0,10 1 0,-5-1 0,1-5 0,3 4 0,-3-4 0,-1 0 0,4 4 0,-3-4 0,-1 0 0,5 4 0,-5-4 0,1 6 0,3-1 0,-3 1 0,-1-1 0,-1 1 0,0-1 0,1 0 0,1-5 0,3 4 0,-3-4 0,5 6 0,-6-6 0,5 4 0,-5-4 0,1 0 0,3 4 0,-4-4 0,1 5 0,-2 1 0,0-1 0,-4 1 0,9-1 0,-9 1 0,10-1 0,-11-5 0,11 4 0,-5-4 0,1 6 0,3-1 0,-9 1 0,4-1 0,0 0 0,-4 1 0,9-1 0,-9 1 0,10-1 0,-10-5 0,9 4 0,-3-4 0,5 6 0,-6-1 0,5 1 0,-5-1 0,0 1 0,5-1 0,-5 1 0,1-6 0,3 4 0,-9-4 0,10 5 0,-5 1 0,6-1 0,0 1 0,0-1 0,0 1 0,0-1 0,0 0 0,0 1 0,0-1 0,6-5 0,-5 4 0,5-4 0,-6 6 0,0-1 0,5 1 0,-4-1 0,5 1 0,-6-1 0,0 1 0,6-6 0,-5 4 0,10-10 0,-10 10 0,11-9 0,-11 9 0,10-10 0,-10 10 0,10-4 0,-4 0 0,0 4 0,4-4 0,-4 0 0,6-1 0,-6-1 0,4 2 0,-4 0 0,5-2 0,1 1 0,-1 1 0,1 5 0,-6 1 0,4-1 0,-4 1 0,0-1 0,4 1 0,-4-1 0,0 1 0,-2-1 0,1-5 0,-5 4 0,10-4 0,-9 6 0,9-1 0,-4-5 0,-1 4 0,6-9 0,-6 3 0,1 1 0,5 1 0,-6 5 0,7-5 0,-1-1 0,1-6 0,-1 0 0,1 0 0,-6 5 0,4-3 0,-4 3 0,5 1 0,1-5 0,-1 5 0,1-6 0,-1 0 0,1 0 0,-1 0 0,1 0 0,-1 0 0,1 0 0,-1 0 0,1 0 0,-1 0 0,0 0 0,1 0 0,-1 0 0,1 0 0,-1 0 0,1 0 0,-1 0 0,7 0 0,-5 0 0,5 0 0,0 0 0,-5 0 0,12 0 0,-12 0 0,11 0 0,-11 5 0,12-4 0,-6 5 0,8-6 0,-1 0 0,7 0 0,-5 0 0,6 0 0,-8 0 0,0 0 0,0 0 0,0 0 0,0 0 0,-6 0 0,4 0 0,-11 0 0,11 0 0,-10 0 0,10 0 0,-4 0 0,6 0 0,0 0 0,0 0 0,0 0 0,-7 0 0,6 0 0,-6 0 0,1 0 0,-2 0 0,-7 0 0,7-6 0,1-7 0,7 4 0,-7-8 0,5 16 0,-11-10 0,11 9 0,-10-3 0,4 5 0,0 0 0,-5 0 0,5 0 0,-7 0 0,1 0 0,-1 0 0,0 0 0,1 0 0,-1 0 0,1 0 0,-6-6 0,4 5 0,-4-5 0,5 6 0,1 0 0,-1 0 0,1 0 0,-1 0 0,-5-12 0,-7-3 0,-8-20 0,-13-1 0,5-1 0,1 2 0,3 8 0,5 7 0,-6 0 0,6 1 0,-5-1 0,11-1 0,-11 2 0,11 0 0,-11-2 0,4-6 0,-5 6 0,6-5 0,-5 6 0,5-1 0,-7-5 0,7 12 0,-5-5 0,5 0 0,0-9 0,-5 5 0,5-10 0,0 12 0,-6-6 0,12 6 0,-5 2 0,0 7 0,5-1 0,-10 0 0,4 1 0,0-1 0,-5 6 0,11-4 0,-10 4 0,4 0 0,0-4 0,-5 4 0,5-6 0,-5 6 0,-1-4 0,1 4 0,-2-12 0,-5 4 0,4-4 0,-4-1 0,6 6 0,6-5 0,-5 6 0,5 0 0,-5 1 0,-1-1 0,0-6 0,0-2 0,-1-6 0,-5 0 0,3 0 0,-4-8 0,7 12 0,-1-10 0,7 19 0,-5-5 0,5 12 0,0-4 0,-4 9 0,9-9 0,-9 10 0,4-5 0,0 0 0,-4 5 0,4-10 0,-6 4 0,6-6 0,-4 6 0,4 2 0,-6-1 0,1 5 0,5-11 0,-5 11 0,5-10 0,-5 9 0,-1-9 0,1 4 0,-1-6 0,0 1 0,1-1 0,5 1 0,-5 5 0,5-5 0,-5 11 0,-1-5 0,6 1 0,-4 3 0,4-3 0,-6-1 0,1 5 0,5-11 0,-5 11 0,11-10 0,-10 9 0,4-9 0,-6 4 0,1 0 0,4-4 0,-3 10 0,4-5 0,0 0 0,-4 5 0,10-10 0,-11 4 0,5-6 0,-5 0 0,5 1 0,-5 5 0,11-4 0,-5 4 0,1-1 0,3-3 0,-9 10 0,10-10 0,-10 9 0,4-3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7:42.412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1844 2233 24575,'-20'-15'0,"1"3"0,12 6 0,-4 5 0,9-10 0,-9 9 0,4-4 0,-5 1 0,-1 3 0,0-9 0,1 10 0,-1-5 0,6 1 0,-4 3 0,4-3 0,0-1 0,-4-1 0,4 0 0,0-4 0,-5 9 0,5-3 0,-5 5 0,-1 0 0,0 0 0,1 0 0,-1 0 0,1 0 0,-1 0 0,0 0 0,1 0 0,-1 0 0,0 0 0,1 0 0,-1 0 0,1 0 0,-1 0 0,0 0 0,1 0 0,-1 0 0,0 0 0,1 0 0,-1 0 0,0 0 0,1 0 0,-1 0 0,1 0 0,-1 0 0,0 0 0,1 0 0,-1 0 0,0 0 0,1 0 0,-1 0 0,1 0 0,-1 0 0,0 0 0,1 0 0,-1 0 0,0 0 0,1 0 0,-1 0 0,1 0 0,-1 0 0,0 0 0,1 0 0,-1 0 0,0 0 0,1 0 0,-1 0 0,1 0 0,-1 0 0,0 0 0,1 0 0,-1 0 0,0 0 0,1 0 0,-1 0 0,1 0 0,-1 0 0,0 0 0,1 0 0,-1 0 0,0 0 0,1 0 0,-1 0 0,0 0 0,1 0 0,-1 0 0,1 0 0,-1 0 0,0 0 0,1 0 0,-1 0 0,0 0 0,1 0 0,-1 0 0,1 0 0,-1 0 0,0 0 0,1 0 0,-1 0 0,0 0 0,1 0 0,-1 0 0,1 0 0,-1 0 0,0 0 0,1 0 0,-1 0 0,0 0 0,1 0 0,-1 0 0,1 0 0,-1 0 0,6-6 0,1-1 0,6-6 0,11 6 0,-2-4 0,9 10 0,-6-5 0,1 1 0,-1 3 0,1-9 0,-1 4 0,1 0 0,-1-4 0,1 9 0,-1-9 0,7 4 0,-5-6 0,5 5 0,0-3 0,-5 9 0,5-10 0,0 11 0,-5-10 0,12 3 0,-12 1 0,5-4 0,0 9 0,-5-3 0,5-1 0,-7 5 0,1-5 0,-1 6 0,1 0 0,-1 0 0,0 0 0,1 0 0,-1 0 0,1-6 0,-1 5 0,1-10 0,-1 9 0,1-9 0,-1 10 0,1-11 0,-1 11 0,7-11 0,-5 11 0,5-11 0,-6 11 0,-1-5 0,1 6 0,-1 0 0,1 0 0,-1 0 0,1-6 0,-1 5 0,-5-10 0,4 9 0,-4-9 0,6 4 0,-7-5 0,6-1 0,-6 0 0,1-6 0,5-2 0,-5-6 0,7 0 0,0 0 0,-1 0 0,1-1 0,-1 1 0,0 6 0,-5 2 0,3 7 0,-4-1 0,5 0 0,-5 1 0,4-1 0,-9 1 0,9 5 0,-4-5 0,-1 5 0,6 0 0,-11-4 0,10 10 0,-10-11 0,11 11 0,-6-10 0,7 4 0,-1-6 0,1 6 0,-6-4 0,4 4 0,-10-6 0,10 6 0,-4-4 0,0 4 0,4-6 0,-9 1 0,9-1 0,-10 1 0,5-1 0,-1 6 0,-3-4 0,9 4 0,-10-6 0,10 0 0,-9 1 0,3-1 0,1 1 0,-5-1 0,5 0 0,-6 1 0,0-1 0,0 0 0,0 1 0,-6 5 0,5-4 0,-5 4 0,0-6 0,5 0 0,-10 1 0,9-1 0,-3 0 0,-1 1 0,5-1 0,-10 0 0,9 1 0,-9 5 0,9-4 0,-3 4 0,-1 0 0,5-5 0,-10 5 0,4-5 0,-6-1 0,0 0 0,1 1 0,-1-1 0,0 1 0,1-1 0,-1 0 0,1 1 0,-1-1 0,0 6 0,1-4 0,-1 4 0,0 0 0,1-4 0,5 4 0,-11-7 0,9 2 0,-4-1 0,2 0 0,4 0 0,-6 1 0,0 5 0,6-4 0,-4 9 0,4-9 0,0 4 0,-4-6 0,10 1 0,-11 5 0,5-5 0,-5 5 0,5-5 0,-5-1 0,5 0 0,-5 1 0,-1 5 0,6-4 0,-4 9 0,10-9 0,-11 4 0,5-6 0,-5 1 0,5-1 0,-5 0 0,5 1 0,-5-1 0,5 1 0,-4 5 0,4-5 0,0 5 0,-5 0 0,5-4 0,0 4 0,-4 0 0,10-4 0,-5 4 0,6-6 0,0 1 0,0-1 0,-6 0 0,-1 1 0,0-1 0,-4 0 0,10 1 0,-10-1 0,4 1 0,0-1 0,1 0 0,6 1 0,0-1 0,-6 0 0,5 1 0,-5-1 0,1 6 0,-2 1 0,0 1 0,1-2 0,0 0 0,-1 1 0,-5 6 0,-1 0 0,1 0 0,-1 0 0,0 0 0,1 0 0,-1 0 0,0 0 0,1 0 0,-1 6 0,6 1 0,-4 5 0,4 1 0,0-1 0,-4 1 0,9-1 0,-9 1 0,4-1 0,0 1 0,1-1 0,1 0 0,3 1 0,-3-1 0,-1-5 0,5 4 0,-5-4 0,6 6 0,0-1 0,0 1 0,0-1 0,-6-5 0,5 4 0,-5-4 0,6 6 0,0-1 0,0 1 0,-5-6 0,3 4 0,-3-4 0,5 5 0,-6-5 0,5 4 0,-5-4 0,1 6 0,-2-1 0,0 1 0,-5-1 0,11 0 0,-10-5 0,9 4 0,-9-4 0,10 6 0,-11-1 0,11 1 0,-10-1 0,4 1 0,0-1 0,-4 1 0,9-1 0,-9 1 0,10-1 0,-11 1 0,11-1 0,-10 1 0,9-1 0,-9 1 0,10-1 0,-5 1 0,0-1 0,5 1 0,-5-1 0,1-5 0,3 4 0,-9-4 0,10 5 0,-10 1 0,9-1 0,-9 1 0,10-1 0,-11 1 0,11-1 0,-10 1 0,9-1 0,-9 1 0,10-1 0,-11 1 0,11-1 0,-10 1 0,9-1 0,-9 1 0,10-1 0,-10 1 0,4-1 0,0 0 0,-5 1 0,5-1 0,-6 7 0,0 2 0,5 0 0,-3-2 0,4-7 0,0 0 0,-5 1 0,11-1 0,-10 1 0,9-1 0,-3 1 0,-1-1 0,5 1 0,-5-1 0,1 1 0,3-1 0,-9 1 0,9-1 0,-9 1 0,10-1 0,-5 1 0,6-1 0,-5 1 0,3-1 0,-3 1 0,-1-1 0,5 0 0,-5 1 0,0-6 0,5 4 0,-5-4 0,6 5 0,-5 1 0,3-1 0,-3 1 0,5-1 0,0 1 0,-6-6 0,5 4 0,-5-4 0,6 5 0,0 1 0,-6-1 0,5 1 0,-10-1 0,9 1 0,-9-1 0,10 1 0,-5-1 0,1 1 0,3-1 0,-3 0 0,5 1 0,-6-6 0,5 4 0,-5-4 0,6 5 0,0 1 0,0-1 0,0 1 0,0-1 0,0 1 0,0-1 0,0 1 0,0-1 0,0 1 0,0-1 0,0 1 0,0-1 0,0 1 0,0-1 0,0 1 0,0-1 0,0 1 0,0-1 0,0 0 0,0 1 0,0-1 0,0 1 0,0-1 0,0 1 0,0-1 0,0 1 0,0-1 0,0 1 0,0-1 0,0 1 0,0-1 0,0 1 0,0-1 0,0 1 0,0-1 0,0 1 0,0-6 0,0-2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7:57.178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1556 115 24575,'-27'0'0,"2"0"0,12 0 0,1 5 0,-1 2 0,-6 6 0,5 0 0,-12 0 0,12 0 0,-5 0 0,6-1 0,0 1 0,-6-6 0,5 4 0,-5-4 0,6 5 0,1 1 0,-1-6 0,0 4 0,1-10 0,-1 10 0,1-4 0,-1 6 0,0-1 0,1-5 0,5 4 0,-5-10 0,5 11 0,0-5 0,-4 5 0,4-5 0,-5 4 0,5-4 0,-5 5 0,5 1 0,-5-6 0,-1 4 0,0-4 0,-6 6 0,5-1 0,-5-4 0,6 3 0,1-4 0,-1 5 0,0-5 0,1 4 0,-1-4 0,6 6 0,-4-1 0,4 1 0,-6-1 0,1 1 0,-1-1 0,0-5 0,6 4 0,-4-4 0,4 6 0,-5-1 0,-1 1 0,0-1 0,0 7 0,6-5 0,-5 5 0,5-7 0,-5 1 0,-1-1 0,6 1 0,-5 6 0,5-5 0,0 5 0,-4-7 0,4 1 0,-6-1 0,6 1 0,-4-1 0,4 1 0,-6-1 0,6 1 0,-4-1 0,4 1 0,-6-1 0,0 6 0,1-4 0,5 4 0,-4-5 0,9-1 0,-9 1 0,4-1 0,0 0 0,-4-5 0,9 4 0,-3-4 0,-1 0 0,5 4 0,-11-9 0,11 9 0,-5-4 0,1 0 0,3 4 0,-9-4 0,10 5 0,-10 1 0,9-1 0,-9 1 0,10-1 0,-5 1 0,0-6 0,5 4 0,-5-4 0,1 0 0,3 4 0,-9-4 0,10 5 0,-11 1 0,11-1 0,-10-5 0,9 4 0,-9-10 0,4 11 0,-5-6 0,-1 7 0,0-1 0,6 1 0,-4-6 0,10 4 0,-11-10 0,11 10 0,-10-4 0,4 6 0,-6-1 0,6 1 0,-4-6 0,10 4 0,-11-10 0,11 10 0,-5-4 0,1 0 0,3 4 0,-9-4 0,4 0 0,-6-1 0,6-24 0,2 8 0,5-15 0,0 13 0,0-1 0,0 0 0,0 1 0,0-1 0,0 0 0,0 1 0,0-1 0,5 1 0,-3-1 0,9 6 0,-10-4 0,5 4 0,-1 0 0,-3-5 0,9 5 0,-10-5 0,10 5 0,-9-5 0,9 5 0,-4-5 0,5-1 0,-5 1 0,4-1 0,-4 0 0,0 1 0,4-1 0,-10 0 0,11 1 0,-11-1 0,10 1 0,-10-1 0,5 0 0,0 1 0,-5-1 0,10 0 0,-10 1 0,10-1 0,-9 1 0,3-1 0,1 0 0,-5-6 0,10 5 0,-9-5 0,3 6 0,1 1 0,-5-1 0,10 0 0,-9 1 0,9-1 0,-10 0 0,10 1 0,-9-1 0,9 1 0,-10-1 0,10 0 0,-9 1 0,9 5 0,-10-5 0,10 5 0,-9-5 0,9-1 0,-10 1 0,10-1 0,-4 6 0,0-4 0,4 4 0,-4-6 0,6 0 0,-7 1 0,6-1 0,-5 6 0,5-4 0,0 4 0,1 0 0,-1-4 0,1 4 0,-1-6 0,1 0 0,-1 1 0,1-1 0,6 0 0,-5 0 0,11 0 0,-11 0 0,12-1 0,-12 2 0,5 4 0,-7-3 0,7 3 0,-5-4 0,5 4 0,0-3 0,-5 3 0,5-5 0,-6 1 0,-1-1 0,1 6 0,-1-4 0,1 4 0,-1-6 0,1 6 0,-1-4 0,1 10 0,-1-11 0,1 11 0,-6-10 0,4 4 0,-4 0 0,5-5 0,1 5 0,-1-5 0,1 5 0,-1-4 0,0 4 0,1-6 0,-1 6 0,1-4 0,-1 9 0,-5-9 0,4 10 0,-4-5 0,0 0 0,4-1 0,-4 0 0,0-4 0,4 10 0,-4-10 0,6 9 0,-1-9 0,-5 4 0,4 0 0,-4 1 0,6 6 0,-1-5 0,1 3 0,-1-3 0,-5-1 0,4 5 0,-4-5 0,0 0 0,4 5 0,-4-5 0,5 6 0,1 0 0,-6-5 0,4 3 0,-10-9 0,10 10 0,-4-11 0,6 11 0,-6-10 0,-2 4 0,1 0 0,-5-4 0,10 9 0,-9 19 0,3-6 0,-5 18 0,0-17 0,0 1 0,0-1 0,0 1 0,0-1 0,0 1 0,0-1 0,0 1 0,0-1 0,0 1 0,0-1 0,0 1 0,0-1 0,0 1 0,6-6 0,-5 4 0,10-10 0,-9 10 0,9-9 0,-10 9 0,10-10 0,-9 10 0,9-9 0,-10 9 0,10-10 0,-9 10 0,9-10 0,-4 5 0,0 0 0,4-5 0,-10 10 0,10-10 0,-4 5 0,0 0 0,4-5 0,-10 10 0,11-10 0,-11 10 0,10-4 0,-10 6 0,11-6 0,-11 4 0,10-10 0,-10 10 0,10-9 0,-9 9 0,9-4 0,-10 5 0,10-5 0,-9 4 0,9-4 0,-10 6 0,10-1 0,-9 1 0,9-1 0,-10 1 0,10-1 0,-9 1 0,3-1 0,1-5 0,-5 4 0,10-4 0,-9 5 0,9-5 0,-10 4 0,10-4 0,-4 6 0,0-1 0,4-5 0,-9 4 0,9-4 0,-10 6 0,5-1 0,-1-5 0,-3 4 0,3-4 0,1 6 0,-5-1 0,5 1 0,-1-6 0,-3 4 0,9-10 0,-10 10 0,10-9 0,-10 9 0,5-4 0,-6 5 0,6-5 0,-5 4 0,4-4 0,1 6 0,-5-1 0,11 0 0,-11 1 0,4-1 0,1 1 0,-5-1 0,5 1 0,-1-6 0,-3 4 0,3-4 0,-5 5 0,6 1 0,1-1 0,0 1 0,4-1 0,-10 1 0,5-1 0,-1-5 0,-3 4 0,3-4 0,1 0 0,-5 4 0,5-4 0,-1 0 0,-3 4 0,9-10 0,-10 11 0,5-6 0,-6 7 0,5-6 0,-3 4 0,9-4 0,-10 5 0,10-5 0,-9 4 0,9-4 0,-4 0 0,0 4 0,-2-4 0,1 0 0,-5 4 0,10-4 0,-4 6 0,0-1 0,4-5 0,-10 4 0,5-4 0,0 0 0,1-1 0,-1-1 0,6-3 0,-6 3 0,1 1 0,4-5 0,-9 10 0,3-4 0,-10 6 0,3-1 0,-3 1 0,5-1 0,0 0 0,-12-5 0,9 4 0,-9-4 0,6 0 0,-1-1 0,0-1 0,-4-3 0,4 3 0,-6-5 0,0 0 0,1 0 0,5 6 0,-4-5 0,4 5 0,-6-6 0,0 0 0,1 0 0,-1 5 0,0-3 0,1 9 0,-1-10 0,1 5 0,-1-6 0,0 5 0,1-3 0,-1 9 0,0-10 0,1 5 0,5-1 0,-4-3 0,4 3 0,-6-5 0,0 6 0,1-5 0,-1 10 0,0-9 0,1 3 0,-1 1 0,0 1 0,1 0 0,-1-2 0,6 1 0,-4-5 0,4 5 0,-6-6 0,1 0 0,-1 5 0,0-3 0,1 9 0,-1-10 0,6 10 0,-4-9 0,4 9 0,-6-10 0,1 5 0,-1-6 0,0 0 0,6 5 0,-4-4 0,4 5 0,-5 0 0,-1-5 0,0 4 0,1 1 0,-1-5 0,0 5 0,6 0 0,-4-5 0,4 4 0,0 1 0,-4-5 0,4 5 0,-6-6 0,1 0 0,5 5 0,-5-3 0,5 3 0,-5-5 0,-1 6 0,1-5 0,-1 5 0,0-6 0,-6 6 0,5-5 0,-5 5 0,6-6 0,1 0 0,-1 6 0,0-5 0,-6 5 0,5-6 0,-5 5 0,6-3 0,-6 3 0,-2-5 0,1 6 0,-6-5 0,5 11 0,-6-11 0,0 11 0,0-10 0,-1 10 0,1-11 0,0 5 0,6 0 0,-4-5 0,10 5 0,-10-6 0,11 0 0,-5 0 0,6 5 0,0-3 0,-6 3 0,5 1 0,-5-5 0,6 5 0,1-6 0,-1 0 0,0 0 0,1 0 0,-1 0 0,0 0 0,1 0 0,-1 0 0,1 0 0,-1 0 0,6 5 0,-4-3 0,4 3 0,-6-5 0,0 0 0,1 0 0,-1 0 0,1 0 0,-1 0 0,0 0 0,1 0 0,-1 0 0,0 0 0,1 0 0,-1 0 0,0 0 0,1 0 0,-1 0 0,1 0 0,-1 0 0,0 0 0,1 0 0,-1 0 0,0 0 0,1 0 0,-1 0 0,1 0 0,-1 0 0,0 0 0,1 0 0,-1 0 0,0 0 0,1 0 0,-1 0 0,1 0 0,-1 0 0,0 6 0,1-5 0,-1 5 0,0-6 0,1 0 0,-1 0 0,1 0 0,-1 0 0,0 0 0,1 0 0,-1 0 0,0 0 0,1 0 0,5-6 0,7-6 0,7 3 0,0-8 0,4 16 0,-10-10 0,10 4 0,-4-6 0,6 6 0,-7-4 0,6 9 0,-11-9 0,10 10 0,-4-10 0,5 9 0,1-9 0,-1 4 0,1 0 0,-6-4 0,-2 4 0,1-6 0,-5 0 0,5 1 0,-1-1 0,-3 1 0,3-1 0,-5 0 0,6 1 0,-5-1 0,10 0 0,-9 1 0,3-1 0,1 0 0,-5 1 0,10-1 0,-9 1 0,3-1 0,1 0 0,-5 1 0,10-1 0,-9 0 0,9 6 0,-10-4 0,10 4 0,-9-5 0,9 5 0,-10-5 0,10 11 0,-4-10 0,6-3 0,0 0 0,0-5 0,-1 6 0,1 1 0,-1-1 0,0 0 0,1 6 0,0-10 0,6 14 0,2-16 0,0 6 0,5-2 0,-5-11 0,6 11 0,0-11 0,7 4 0,-5-6 0,18 0 0,-23 1 0,13 6 0,-22 2 0,4 5 0,0 1 0,-5 1 0,5-8 0,1 5 0,-6-4 0,5 12 0,0-5 0,-5 5 0,12-7 0,-12 1 0,11 0 0,-4 0 0,-1-1 0,6 1 0,-12-6 0,12 4 0,-11-11 0,10 11 0,-10-5 0,4 1 0,0-2 0,8-12 0,2 5 0,-3 1 0,-7 8 0,0 0 0,-5 5 0,5 0 0,-7 3 0,1 10 0,-1-11 0,1 11 0,-7-10 0,6 9 0,-11-9 0,10 10 0,-10-10 0,10 9 0,-9-9 0,9 10 0,-4-5 0,5 6 0,-5 11 0,-1-3 0,-6 10 0,0-5 0,5-1 0,-3 1 0,3-1 0,-5 1 0,0-1 0,0 7 0,6-5 0,-5 12 0,5-12 0,-6 5 0,0-7 0,6 7 0,-5-5 0,5 5 0,-6-6 0,6-1 0,-5 1 0,5-1 0,-6 1 0,0 6 0,0-5 0,5 5 0,-3-7 0,3 1 0,-5-1 0,0 1 0,0-1 0,6 1 0,-5-1 0,5 1 0,-6-1 0,5-5 0,-3 4 0,3-4 0,-5 5 0,6-5 0,-5 4 0,5-4 0,-1 6 0,-3-1 0,9 1 0,-10-1 0,10 1 0,-9-1 0,9-5 0,-10 4 0,10-4 0,-9 6 0,3-1 0,-5 1 0,0-1 0,0 1 0,0-1 0,0 1 0,0-1 0,0 1 0,0-1 0,0 0 0,-5-5 0,-3-1 0,-4-1 0,-1-3 0,1 9 0,-1-10 0,0 10 0,1-9 0,-1 3 0,0-5 0,1 0 0,-1 0 0,1 0 0,-1 0 0,0 0 0,1 0 0,-1 6 0,0-5 0,1 5 0,-1-6 0,1 0 0,-8 0 0,6 5 0,-5-3 0,6 3 0,-6 1 0,5-4 0,-5 9 0,0-9 0,5 3 0,-12 1 0,12-4 0,-12 10 0,5-11 0,1 5 0,-6-6 0,12 0 0,-17 6 0,15-5 0,-15 5 0,17-6 0,-12 0 0,12 0 0,-12 0 0,12 0 0,-12 0 0,6 0 0,-1 0 0,2 0 0,6 0 0,1 0 0,-1 5 0,0-3 0,1 3 0,-1-5 0,0 0 0,1 6 0,-1-5 0,1 10 0,-1-9 0,0 3 0,6 1 0,-4-5 0,4 5 0,-6-6 0,6 5 0,-4 2 0,39-29 0,-14 8 0,30-31 0,-17 18 0,0 0 0,0 6 0,0-5 0,0 11 0,0-5 0,-6 7 0,4-1 0,-4 1 0,-1 0 0,-1 6 0,-6 1 0,-1 0 0,1 5 0,-1-10 0,1 9 0,-1-3 0,1-1 0,-1 5 0,1-5 0,-7 0 0,6 5 0,-6-5 0,7 6 0,-1 0 0,1 0 0,-1 0 0,1 0 0,-1 0 0,1-5 0,-1 3 0,1-9 0,-1 10 0,1-10 0,-1 9 0,-5-9 0,4 9 0,-9-9 0,9 4 0,-10-5 0,10 5 0,-9-5 0,9 5 0,-10-5 0,5-1 0,-1 6 0,-3-4 0,9 9 0,-4-9 0,5 10 0,0-5 0,-5 12 0,-1 6 0,0-3 0,0 2 0,7-11 0,-1 0 0,1 0 0,-1-6 0,1 5 0,-1-5 0,1 0 0,-1 5 0,1-5 0,-6 6 0,-2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2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187 513 24575,'0'13'0,"0"0"0,0 1 0,0-1 0,0 4 0,0-6 0,0 5 0,3-9 0,-2 5 0,2-2 0,-1 0 0,-1 6 0,4-6 0,-4 2 0,2-3 0,-3-3 0,0 0 0,-3-8 0,2-3 0,-5-5 0,3-2 0,-4 5 0,4-6 0,0 3 0,3 0 0,-3-3 0,2 6 0,-2-2 0,3 3 0,-2 0 0,1 0 0,-2-1 0,3 1 0,0 0 0,0 0 0,0 0 0,0-1 0,0 1 0,0 0 0,0 0 0,0 0 0,-3 2 0,3-1 0,-3 1 0,3-2 0,-3 0 0,3 0 0,-6 2 0,5-1 0,-4 4 0,4-4 0,-4 4 0,4-4 0,-2 1 0,1-2 0,1 0 0,-2 0 0,0 2 0,0 2 0,-3 2 0,0 0 0,-1 0 0,4 2 0,0 2 0,3 2 0,3 0 0,0 0 0,3 0 0,1 0 0,-4 0 0,2 0 0,-1 0 0,-1 1 0,0-1 0,0-3 0,-3 2 0,6-4 0,-6 5 0,6-6 0,-6 6 0,6-6 0,-3 6 0,1-3 0,1 3 0,-2 0 0,4 0 0,-1 1 0,-3-1 0,2 0 0,-1 0 0,2 0 0,0-3 0,0 3 0,0-3 0,0 3 0,0 0 0,1 0 0,-1 1 0,0-1 0,0-3 0,0 2 0,0-1 0,0 2 0,0 0 0,-2 0 0,1 0 0,-2-2 0,1 1 0,1-2 0,-4 4 0,4-1 0,-4 0 0,4-3 0,-4 3 0,2-3 0,-3 3 0,3-3 0,-3 3 0,6-3 0,-6 3 0,6-2 0,-6 1 0,6-1 0,-5 2 0,1 0 0,1 0 0,-2 0 0,1 0 0,1 0 0,-2 0 0,4 0 0,-4 0 0,4 4 0,-1-3 0,0 2 0,1-3 0,-2 0 0,1 0 0,1 3 0,-4-2 0,5 3 0,-6-4 0,3 0 0,-3 0 0,-3-9 0,2 2 0,-4-8 0,4 2 0,-5-2 0,3 2 0,-4-2 0,1 3 0,3-4 0,-3 3 0,3-2 0,-3 3 0,2 0 0,-1-4 0,1 3 0,0-2 0,-1 3 0,2 0 0,-4-1 0,1 1 0,0-3 0,-4-1 0,3 0 0,-2-3 0,-1 3 0,3 0 0,-3-3 0,4 6 0,0-2 0,0 3 0,-1 0 0,4-1 0,-2 1 0,1 0 0,1 0 0,-3 3 0,6-3 0,-3 8 0,3 1 0,0 4 0,0 2 0,0-3 0,3 0 0,0 0 0,0 4 0,3-4 0,-3 4 0,3-4 0,0 0 0,-2 0 0,1 0 0,-4 0 0,4 0 0,-1 0 0,-1 1 0,2-1 0,-1 0 0,-1 0 0,3 3 0,-5-2 0,4 2 0,-1-3 0,-1 0 0,2 1 0,-4-1 0,2 0 0,0 0 0,-3 0 0,6-3 0,-6 3 0,6-6 0,-6 6 0,3-3 0,0 1 0,-2 1 0,4-4 0,-4 4 0,4-4 0,-4 4 0,4-4 0,-1 2 0,-1-1 0,2-1 0,-4 4 0,4-1 0,-4 2 0,5 0 0,-3 0 0,0 0 0,3 0 0,-3 0 0,1 1 0,1-4 0,-4 2 0,1-1 0,1 2 0,-2 0 0,1 0 0,1 0 0,-2 0 0,2 0 0,-1 0 0,-1 1 0,2-1 0,-1 0 0,2 0 0,-1 0 0,0 0 0,0 0 0,-3 0 0,3 0 0,0 0 0,-3 1 0,3-1 0,0 0 0,-3 0 0,3 0 0,0 0 0,-2 0 0,4 0 0,-2 0 0,3 0 0,-2 1 0,-1-1 0,-1-3 0,-1 2 0,4-1 0,-4 2 0,4-3 0,-4 3 0,5-3 0,-6 3 0,6-2 0,-6 1 0,6-2 0,-6 4 0,6-1 0,-5 0 0,4 0 0,-4 0 0,4 0 0,-4 0 0,1 0 0,1 0 0,-2 0 0,4-2 0,-4 1 0,2-1 0,-1 2 0,-1 0 0,4 0 0,-4 0 0,2 0 0,0-2 0,-3 1 0,6-2 0,-6 3 0,6 1 0,-6-1 0,3 0 0,0 0 0,-2 0 0,4 0 0,-4 3 0,4-2 0,-4 2 0,4 1 0,-4-3 0,5 5 0,-3-5 0,1 5 0,1-5 0,-1 6 0,0-6 0,1 5 0,-1-5 0,2 2 0,0-3 0,-2 4 0,1-4 0,-2 4 0,1-4 0,1 0 0,-1 0 0,2 0 0,0 0 0,0 0 0,0 0 0,0 1 0,0-1 0,0 0 0,0 0 0,1 0 0,-1 0 0,0 0 0,0 0 0,0 0 0,0 0 0,0 1 0,0-1 0,0 0 0,-2 0 0,1-3 0,-1 0 0,2 0 0,0-3 0,0 3 0,0-3 0,0 0 0,0 0 0,0 0 0,0 0 0,0 0 0,1 0 0,-1 0 0,0 3 0,0 0 0,0 3 0,-3 0 0,3-2 0,-6 1 0,6-4 0,-5 4 0,4-4 0,-4 4 0,4-4 0,-4 4 0,4-4 0,-1 5 0,-1-3 0,2 0 0,-4 3 0,2-3 0,-1 1 0,-1 1 0,5-4 0,-6 4 0,6-2 0,-6 4 0,6-4 0,-6 2 0,6-4 0,-5 4 0,4-4 0,-2 2 0,3-3 0,-2 3 0,-1 0 0,-1 0 0,-1 3 0,2-3 0,-1 1 0,-1 1 0,5-4 0,-3 1 0,3-2 0,0 0 0,0 0 0,0 0 0,0-2 0,0 1 0,1-5 0,-1 0 0,-3-1 0,3-2 0,-5 2 0,4 4 0,-4-3 0,4 3 0,-4-3 0,4 0 0,-4-4 0,4 3 0,-1-2 0,2 3 0,0-3 0,0 2 0,1-6 0,-1 6 0,1-5 0,-1 5 0,0-6 0,1 3 0,2 0 0,-1-3 0,1 3 0,1-4 0,-3 4 0,2-2 0,-2 5 0,-1-3 0,0 4 0,0 0 0,0 0 0,0 0 0,0 0 0,-2-1 0,1 1 0,-1 3 0,2-3 0,-3 3 0,2-3 0,-1-1 0,2 1 0,-3 0 0,3 0 0,-3 0 0,3 0 0,0-1 0,0 1 0,1 0 0,-1 3 0,0-3 0,0 3 0,0-1 0,-3-1 0,3 4 0,-3-4 0,3 1 0,-2-2 0,1 3 0,-4-3 0,4 5 0,-4-4 0,4 2 0,-1-4 0,2 1 0,0 0 0,-3 0 0,3 2 0,-6-1 0,6 2 0,-3-4 0,3 1 0,0 0 0,-2 0 0,1 2 0,-4-1 0,4 1 0,-1 1 0,-1-2 0,2 1 0,-4-2 0,5 3 0,-6-3 0,6 5 0,-6-4 0,6 1 0,-3-2 0,1 0 0,1 3 0,-4-3 0,4 3 0,-2-3 0,1-1 0,1 4 0,-4-3 0,4 3 0,-4-3 0,2 0 0,-1 2 0,-1-1 0,5 4 0,-6-4 0,3 1 0,0-2 0,-3 0 0,6 0 0,-3-1 0,1 1 0,-2 0 0,1 3 0,-2-3 0,4 3 0,-2-3 0,1-1 0,1 4 0,-4-2 0,4 1 0,-4-2 0,4 2 0,-4-1 0,5 2 0,-6-4 0,6 1 0,-6 0 0,6 0 0,-6 0 0,6 0 0,-5-1 0,1 1 0,1 3 0,-2-3 0,4 3 0,-4-3 0,4 2 0,-4-1 0,2 1 0,-1-2 0,-1 0 0,2 0 0,-1 2 0,-1-1 0,2 1 0,0 1 0,-3-2 0,6 4 0,-6-5 0,3 3 0,0-3 0,0 0 0,0-1 0,3 1 0,-5 0 0,4 3 0,-4-3 0,4 3 0,-2-3 0,1-1 0,1 1 0,-4 0 0,4 3 0,-4-3 0,5 5 0,-6-4 0,6 1 0,-6-2 0,6 3 0,-6-3 0,6 3 0,-3-3 0,1 0 0,1 2 0,-4-1 0,4 1 0,-2 1 0,1 3 0,-1 3 0,-3 3 0,0 0 0,0 0 0,0 1 0,0-1 0,-3 0 0,2 0 0,-4 0 0,4 0 0,-4 0 0,4 0 0,-5 0 0,6 0 0,-6 1 0,3-1 0,-1 0 0,-1-3 0,4 3 0,-4-6 0,4 6 0,-5-3 0,3 3 0,-3-2 0,2 1 0,2-2 0,-1 1 0,0 1 0,-4-1 0,1 2 0,3 0 0,-3-3 0,6 3 0,-6-3 0,5 3 0,-4 0 0,4 0 0,-4 0 0,4 0 0,-4 1 0,4-1 0,-5 0 0,3 0 0,0 0 0,-3 0 0,3 0 0,-1 0 0,-1 0 0,1 0 0,1 1 0,-3-1 0,3 0 0,-1 0 0,-1 0 0,4 0 0,-4 0 0,1 0 0,1 0 0,-3 0 0,3 1 0,0-1 0,-3 0 0,3 0 0,-1 0 0,-1 0 0,4 0 0,-4 0 0,1 0 0,1 0 0,-3 1 0,6-1 0,-6 0 0,5 0 0,-4 0 0,1 0 0,1 0 0,-2 0 0,1 0 0,1 1 0,-3-4 0,6 2 0,-6-1 0,3 5 0,-4-3 0,4 3 0,-2-3 0,1 0 0,1 0 0,-3 1 0,3-1 0,-1 0 0,2 0 0,-1 0 0,-1-3 0,1 3 0,0-3 0,0 0 0,3 3 0,-6-3 0,6 3 0,-6 1 0,5-1 0,-4 0 0,2 0 0,-1 0 0,-1-3 0,4 3 0,-5-3 0,6 3 0,-6-2 0,3 1 0,-1-2 0,-1 1 0,4 1 0,-4-4 0,4 4 0,-2-1 0,1-1 0,1 3 0,-5-6 0,6 6 0,-6-6 0,6 6 0,-6-6 0,5 6 0,-1-8 0,2-6 0,0-3 0,0-9 0,0-2 0,3-1 0,1-7 0,3 4 0,4-1 0,1-3 0,-1 8 0,3-4 0,-6 0 0,6 4 0,-6-4 0,5 4 0,-5-3 0,3 2 0,-1-2 0,-2 3 0,3-4 0,-1 4 0,-2-4 0,3 5 0,-4-1 0,0 4 0,0-2 0,0 2 0,0-4 0,0 1 0,0-5 0,4-1 0,1-8 0,1-1 0,2-1 0,-3-3 0,0 8 0,3-3 0,-6 8 0,1 1 0,-3 5 0,0 3 0,0 4 0,-1 5 0,1 0 0,-1 2 0,0-3 0,-2 1 0,1 2 0,-2-2 0,3 2 0,-2 1 0,1 0 0,-1 0 0,-1 0 0,2 0 0,-1-1 0,-1 1 0,3 3 0,-3-3 0,0 3 0,3-1 0,-3-1 0,3 4 0,0-4 0,1 4 0,-1-4 0,0 4 0,0-5 0,0 3 0,0-3 0,0 0 0,0-1 0,0 1 0,0 0 0,1 0 0,-1 0 0,0 2 0,0-1 0,0 4 0,0-4 0,0 1 0,0-2 0,0 3 0,0-3 0,1 3 0,-1-1 0,-3-1 0,2 1 0,-1 1 0,2-3 0,0 3 0,0-3 0,0 0 0,0 0 0,0-1 0,1 1 0,-1 0 0,-3 0 0,2 0 0,-7 2 0,2 1 0,-7 6 0,1 1 0,0 2 0,0-3 0,0 0 0,0-1 0,-1-1 0,1 2 0,0-3 0,0 0 0,0 0 0,0 0 0,-1 0 0,1 0 0,0 0 0,0 0 0,0 0 0,-4 0 0,3 0 0,-2 0 0,3 0 0,-3 0 0,2 0 0,-3 0 0,4-3 0,0 0 0,0-1 0,0 2 0,-1-1 0,4-1 0,-3 1 0,3-3 0,-3 3 0,0-3 0,-1 2 0,1-1 0,0 4 0,3-4 0,-3 4 0,3-2 0,-3 3 0,2-2 0,-1 1 0,1-2 0,1 0 0,-3 3 0,3-3 0,-3 3 0,0-3 0,-1 3 0,4-6 0,-3 5 0,6-4 0,-6 4 0,3-4 0,-3 4 0,0-2 0,2 1 0,-1 1 0,1-2 0,-2 3 0,0 0 0,0 0 0,0 0 0,-1 0 0,1 0 0,0 0 0,0-3 0,0 3 0,-1-3 0,1 0 0,0 2 0,0-4 0,0 4 0,-4-4 0,3 4 0,-2-2 0,0 0 0,2 2 0,-3-2 0,1 3 0,2 0 0,-2 0 0,3 0 0,-1 0 0,1 0 0,0 0 0,0 0 0,0 0 0,-4 0 0,0 0 0,0 0 0,-6 0 0,5 0 0,-6 0 0,4 0 0,-4 0 0,3 0 0,-7 3 0,3-2 0,-8 2 0,4 0 0,-4-2 0,0 6 0,4-6 0,-4 2 0,5 0 0,3-2 0,1 5 0,0-5 0,3 5 0,0-5 0,1 1 0,3 1 0,-13-2 0,8 5 0,-8-2 0,6-1 0,3 0 0,-7 0 0,7-2 0,-3 2 0,4-3 0,-1 0 0,-3 0 0,3 0 0,-3 0 0,4 0 0,3 0 0,-3 0 0,6 0 0,-5 0 0,5 0 0,-3 0 0,4 0 0,0 0 0,0 0 0,0 0 0,-3 0 0,2 0 0,-2 0 0,3 0 0,0 0 0,-1 0 0,1 0 0,0 0 0,0 0 0,0 3 0,0-2 0,-1 2 0,-2-3 0,2 2 0,-5-1 0,5 4 0,-6-4 0,6 2 0,-5-3 0,5 2 0,-6-1 0,6 2 0,-5-3 0,5 0 0,-6 0 0,3 0 0,-3 0 0,0 0 0,-1 0 0,1 0 0,3 0 0,-3 0 0,6 0 0,-5 0 0,5 0 0,-6 0 0,3 3 0,0-3 0,-2 3 0,1 0 0,1-2 0,-2 2 0,2 0 0,-1-2 0,-1 5 0,2-6 0,0 6 0,-3-5 0,3 1 0,0 1 0,2-2 0,1 1 0,1 1 0,0-2 0,0 2 0,2-1 0,-1-1 0,1 2 0,1-1 0,-2-1 0,1 2 0,-2-1 0,0-1 0,0 2 0,-1 0 0,1-3 0,0 3 0,0-3 0,0 0 0,0 0 0,-1 0 0,1 0 0,0 3 0,0-3 0,0 6 0,0-6 0,-1 3 0,1-3 0,3 3 0,-3-2 0,3 1 0,-1-4 0,7-2 0,1 1 0,5-3 0,-3 6 0,0-3 0,-2 0 0,1 2 0,-2-1 0,1-1 0,1 2 0,-1-4 0,2 4 0,-3-5 0,2 6 0,-1-3 0,2 0 0,0 3 0,0-3 0,0 3 0,0 0 0,-2-3 0,1 2 0,-1-4 0,2 4 0,0-1 0,0 2 0,-3-3 0,3 2 0,-3-2 0,0 1 0,3 1 0,-3-2 0,3 3 0,0 0 0,1 0 0,-1 0 0,0-3 0,0 3 0,0-3 0,0 3 0,-3 3 0,-6 0 0,-4 4 0,-6 2 0,-1 2 0,1-1 0,3-1 0,-3-2 0,6-1 0,1 0 0,0-2 0,3-2 0,2-2 0,4 0 0,4 0 0,2 0 0,-3 3 0,3 1 0,-2-1 0,3 0 0,-4 0 0,3 0 0,-2 1 0,5 2 0,-2-6 0,0 3 0,3 0 0,-3-2 0,3 2 0,0-3 0,1 3 0,-1-2 0,0 2 0,0 0 0,-3-3 0,0 6 0,-1-5 0,-2 1 0,2 1 0,-3-2 0,0 1 0,0-2 0,-2 0 0,-2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30.529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0 600 24575,'0'-13'0,"0"-1"0,0-3 0,4-9 0,3 9 0,1-12 0,6 1 0,2 2 0,0-10 0,3 10 0,-5 7 0,0-5 0,3 6 0,3-2 0,-6 3 0,1 6 0,-8 5 0,-1 4 0,0 1 0,-3-5 0,3 6 0,-3-3 0,3 3 0,0 0 0,0 0 0,1 0 0,-4-3 0,0 0 0,-3-3 0,2-1 0,-1-2 0,5-1 0,-3-3 0,8-8 0,0-2 0,4-4 0,0 1 0,3 4 0,-6 0 0,2 4 0,-7 4 0,-1 5 0,0 2 0,-2 7 0,-2 0 0,-4 7 0,1-1 0,-5 0 0,3 0 0,0 0 0,-3 0 0,-1 0 0,0 1 0,-2-1 0,0 3 0,-1-2 0,-4 3 0,4-4 0,1 0 0,3 1 0,0-1 0,-1-3 0,1 3 0,0-6 0,0 3 0,2 0 0,-1 0 0,1 0 0,-2 3 0,0-3 0,0 3 0,0 0 0,2 0 0,2-2 0,2-1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43.680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411 129 24575,'-6'0'0,"-1"0"0,1 0 0,0 0 0,0 0 0,3 3 0,-6 1 0,7 2 0,-6 0 0,4 0 0,1 0 0,-3 0 0,6 0 0,-6 1 0,6-1 0,-6-3 0,5 2 0,-4-1 0,1 2 0,1 0 0,-2 0 0,1-2 0,-2 1 0,0-2 0,-4 4 0,6-1 0,-8-3 0,8 3 0,-5-5 0,5 4 0,-1-4 0,1 4 0,-2-4 0,3 4 0,-3-4 0,3 4 0,0-1 0,-3-1 0,5 2 0,-4-1 0,1 2 0,-2 0 0,3 0 0,-3-2 0,6 1 0,-6-4 0,5 4 0,-4-2 0,2 1 0,-1 1 0,-1-4 0,4 4 0,-5-4 0,6 4 0,-6-4 0,6 5 0,-6-6 0,3 6 0,-1-3 0,-1 0 0,4 3 0,-4-5 0,1 1 0,1 1 0,-3-2 0,3 4 0,-3-2 0,-1 4 0,1-1 0,3 0 0,-3 0 0,6 0 0,-6 0 0,6 0 0,-6-2 0,5 1 0,-4-4 0,4 4 0,-2-2 0,1 1 0,1 1 0,-2-1 0,1 2 0,1 0 0,-2 0 0,3 0 0,0 0 0,0 0 0,0 0 0,0 0 0,0 1 0,0-1 0,0 0 0,0 0 0,0 0 0,0 0 0,-3-3 0,0 0 0,-3-3 0,0 0 0,-1 0 0,4 3 0,-3-2 0,3 1 0,0 1 0,-3-2 0,3 1 0,-3-2 0,11-5 0,0 0 0,8-4 0,-4 3 0,0 2 0,-2-1 0,2 4 0,-2-2 0,2 0 0,-2 3 0,2-3 0,-3 3 0,0-3 0,0 2 0,0-4 0,0 4 0,1-2 0,-1 3 0,0-2 0,0 1 0,0-2 0,0 3 0,0 0 0,0 0 0,0 0 0,0 0 0,1 0 0,-1 0 0,0 0 0,0 0 0,0 0 0,0 0 0,-5 0 0,-5 0 0,-6 0 0,-4 0 0,1 0 0,3 0 0,-3 0 0,6 0 0,1-3 0,3 0 0,3-3 0,0 0 0,0-1 0,0 1 0,3 3 0,-2-3 0,4 6 0,-2-3 0,1 0 0,1 2 0,-1-1 0,-1-1 0,2 2 0,-1-1 0,2 2 0,0 0 0,-3 2 0,0-4 0,-3-2 0,3-14 0,1-1 0,7-10 0,-2 2 0,9-5 0,-5 5 0,3-3 0,-3 11 0,-5-2 0,1 11 0,-3 0 0,0 4 0,0 3 0,1 0 0,-1 3 0,0 0 0,0 0 0,0 0 0,0 0 0,0 0 0,0 0 0,0 0 0,0 0 0,1 0 0,-1 0 0,0 0 0,0 0 0,0 0 0,0 0 0,0-3 0,0 0 0,0-3 0,1-4 0,-4 3 0,0-2 0,0 3 0,-3 0 0,3-1 0,0 1 0,-2 0 0,1 0 0,-2 0 0,0 0 0,3-1 0,-2 1 0,1 0 0,-2 0 0,0 0 0,0 0 0,0-1 0,0 1 0,0 0 0,0 0 0,0 0 0,3-1 0,-2 1 0,1 0 0,-2 0 0,0 0 0,0 5 0,-2 2 0,-2 5 0,1 0 0,-3 0 0,6 0 0,-6 0 0,3 0 0,-1 0 0,-1 1 0,4-1 0,-5 3 0,6-2 0,-3 2 0,0-3 0,2 0 0,-4 0 0,4 0 0,-2 1 0,1-1 0,1 0 0,-5 0 0,6 0 0,-6 0 0,6 0 0,-6 0 0,3 0 0,-3 0 0,-1-2 0,4 1 0,0-1 0,0-1 0,0 0 0,0-1 0,-3-1 0,3 5 0,-4-3 0,4 3 0,-2-3 0,4 3 0,-5-5 0,3 4 0,-3-2 0,2 3 0,-1 1 0,4-1 0,-4-3 0,4 2 0,-4-1 0,1 2 0,1 0 0,-3 0 0,6 0 0,-6 0 0,5 0 0,-4 1 0,4-1 0,-4-3 0,4 2 0,-2-1 0,0-1 0,3 3 0,-6-3 0,6 3 0,-6-2 0,5 1 0,-4-2 0,4 3 0,-4 1 0,4-1 0,-4-3 0,4 2 0,-5-1 0,3 2 0,-3 0 0,0-3 0,2 3 0,-1-5 0,1 4 0,-2-4 0,0 4 0,0-4 0,2 4 0,-1-4 0,4 4 0,-4-4 0,4 4 0,-4-4 0,4 4 0,-2-1 0,0-1 0,3 3 0,-6-6 0,6 6 0,-6-6 0,5 6 0,-4-3 0,1 3 0,-2 0 0,3 1 0,-3-4 0,6 2 0,-6-4 0,5 4 0,-4-4 0,2 5 0,-4-6 0,1 3 0,3 0 0,-3-3 0,6 6 0,-6-6 0,3 6 0,-1-3 0,2 3 0,2 0 0,2-2 0,-1 1 0,2-1 0,-1-1 0,2 2 0,2-4 0,0 5 0,0-6 0,0 3 0,-3 0 0,3-3 0,-3 6 0,3-6 0,1 6 0,-1-5 0,0 1 0,-3 1 0,3-2 0,-3 4 0,0-2 0,3 4 0,-6-1 0,6-3 0,-6 2 0,6-1 0,-5 2 0,4-3 0,-4 3 0,1-3 0,1 1 0,-2 1 0,4-4 0,-4 4 0,4-2 0,-4 4 0,4-1 0,-4 0 0,2 0 0,0-3 0,-3 3 0,6-3 0,-6 3 0,3 0 0,0 0 0,-3 0 0,6 1 0,-5-1 0,4-3 0,-4 2 0,1-1 0,-8-1 0,2 0 0,-5-3 0,3 0 0,-1 0 0,1 0 0,0 0 0,0-3 0,0 3 0,0-6 0,-1 3 0,1-1 0,3-1 0,-3 4 0,6-4 0,-6 1 0,3 1 0,-1-3 0,-1 5 0,4-4 0,-4 4 0,4-4 0,-2 1 0,0-2 0,3 0 0,-3 0 0,0 2 0,3-1 0,-6 4 0,5-4 0,-4 4 0,4-4 0,-4 1 0,1 1 0,-2-3 0,0 6 0,3-6 0,-3 5 0,3-1 0,-1-1 0,-1 2 0,4-4 0,-4 4 0,1-4 0,-2 4 0,0-5 0,0 6 0,2-6 0,-1 6 0,1-6 0,-2 5 0,3-4 0,0 1 0,6 1 0,0 0 0,6 3 0,-2 3 0,2 0 0,1 4 0,-3-1 0,2 0 0,-3 0 0,0 0 0,3 1 0,-2-1 0,3-3 0,-4 3 0,0-5 0,0 4 0,0-2 0,0 1 0,0 1 0,0-4 0,0 2 0,-2-1 0,1-1 0,-1 4 0,2-4 0,0 2 0,0-1 0,0-1 0,0 2 0,0 0 0,0 0 0,0 0 0,0 0 0,1 0 0,-1-3 0,0 6 0,0-5 0,-3 4 0,3-4 0,-3 1 0,0 1 0,3-2 0,-3 1 0,1 1 0,1-2 0,-2 4 0,4-4 0,-4 4 0,2-4 0,-1 5 0,2-6 0,0 6 0,0-3 0,0 3 0,-2 0 0,1 0 0,-2 0 0,3-2 0,1 1 0,-1-4 0,0 4 0,0-4 0,0 4 0,0-4 0,-3 5 0,3-6 0,-3 6 0,3-6 0,0 6 0,1-6 0,-4 6 0,2-6 0,-1 3 0,2 0 0,0-2 0,0 4 0,0-4 0,0 1 0,0-2 0,0 0 0,-2 3 0,1-2 0,-1 1 0,2-2 0,-3 3 0,3-2 0,-3 2 0,3-1 0,0-1 0,0 2 0,0-3 0,-2 2 0,1-1 0,-1 2 0,2-3 0,0 0 0,0 3 0,0-3 0,0 6 0,0-6 0,0 3 0,0 0 0,0 0 0,1 0 0,-1 0 0,0-3 0,0 0 0,0 3 0,0-2 0,0 1 0,0 1 0,0-2 0,0 1 0,1 1 0,-1-2 0,0 4 0,0-4 0,0 4 0,0-4 0,0 4 0,0-4 0,0 2 0,0 0 0,1-3 0,-1 3 0,-3 0 0,2-3 0,-1 3 0,2-3 0,0 3 0,0 0 0,0 0 0,0 0 0,0 0 0,1-2 0,-1 4 0,0-2 0,0 1 0,0-2 0,0 1 0,0-2 0,0 2 0,-2-1 0,1-1 0,-2 4 0,4-4 0,-1 2 0,-3 0 0,2-3 0,-1 3 0,2 0 0,0 0 0,0 0 0,0 0 0,0-3 0,0 0 0,1 3 0,-1-3 0,0 6 0,0-5 0,0 1 0,0-2 0,0 0 0,3 3 0,-2-2 0,3 2 0,-4-3 0,0 0 0,0 3 0,0-3 0,0 3 0,0 0 0,0-3 0,0 3 0,0-3 0,1 3 0,-1-3 0,0 3 0,0-3 0,0 0 0,0 0 0,0 3 0,0-2 0,0 1 0,0-2 0,1 3 0,-1-2 0,0 1 0,0-2 0,0 0 0,0 0 0,0 3 0,0-2 0,0 2 0,0-3 0,1 2 0,-1-1 0,-3 4 0,2-4 0,-1 2 0,2-3 0,0 2 0,0-1 0,0 2 0,0 0 0,-2 0 0,1 0 0,-1 0 0,-1 0 0,2-3 0,-1 3 0,2 0 0,0-3 0,0 3 0,0-3 0,0 3 0,0-2 0,0 4 0,1-4 0,-4 4 0,2-4 0,-1 2 0,2-3 0,0 2 0,0-1 0,0 2 0,-2-1 0,1-1 0,-2 2 0,3-3 0,1 2 0,-1-1 0,0 2 0,0 0 0,0-3 0,0 3 0,0-3 0,-2 3 0,1-3 0,-2 3 0,3-3 0,-2 3 0,1-3 0,2 3 0,3-3 0,3 3 0,0 1 0,1 2 0,-4 1 0,-1-1 0,-3 0 0,0-2 0,0-2 0,-5-2 0,-5 0 0,-2 0 0,-3 0 0,2 0 0,1 0 0,0 0 0,0 0 0,0 0 0,0 0 0,-1 0 0,1 0 0,0 0 0,0 0 0,0 0 0,0-2 0,-1 1 0,1-2 0,0 3 0,0 0 0,0 0 0,0 0 0,-1 0 0,1 0 0,0-3 0,0 3 0,0-6 0,-1 5 0,1-4 0,0 4 0,0-1 0,0 2 0,0 0 0,-1 0 0,1 0 0,0-3 0,0 2 0,0-2 0,0 3 0,-1 0 0,1 0 0,3-2 0,-3 1 0,3-2 0,-3 0 0,0 3 0,-1-3 0,4 0 0,-3 3 0,3-3 0,-3 3 0,0 0 0,-1 0 0,1-3 0,0 2 0,0-1 0,0 2 0,0 0 0,-1 0 0,1 0 0,-3-3 0,2 2 0,-2-2 0,2 0 0,1 3 0,0-3 0,-3 3 0,2-3 0,-3 2 0,1-1 0,2 2 0,-5-3 0,1 2 0,1-2 0,-2 0 0,5 2 0,-2-2 0,-1 3 0,3-2 0,-2 1 0,3-5 0,0 6 0,-1-3 0,1 0 0,0 3 0,0-3 0,0 0 0,-1 2 0,-2-4 0,2 4 0,-2-2 0,3 0 0,-1 2 0,1-1 0,0-1 0,0 2 0,0-1 0,2-1 0,-1-1 0,1 1 0,1-3 0,-2 6 0,4-6 0,-5 6 0,3-6 0,-3 5 0,0-4 0,-1 2 0,1-1 0,0-1 0,0 1 0,0 1 0,0-3 0,-1 6 0,4-6 0,-3 5 0,3-4 0,-3 4 0,0-4 0,-1 1 0,1 1 0,0 0 0,0 0 0,0 3 0,0-3 0,-1 0 0,1 3 0,0-3 0,3 0 0,-3 2 0,3-1 0,-1-1 0,-1 2 0,1-2 0,-2 3 0,0-2 0,0-2 0,0 1 0,0-3 0,-1 6 0,-2-3 0,2 0 0,-2 2 0,3-4 0,-4 4 0,3-4 0,-2 4 0,3-2 0,0 1 0,-1-2 0,1 1 0,0-3 0,0 6 0,0-6 0,0 5 0,-1-1 0,1-1 0,0 2 0,0-4 0,0 4 0,2-4 0,-1 4 0,1-2 0,-2 0 0,0 3 0,0-3 0,0 0 0,-1 3 0,4-6 0,-2 5 0,1-4 0,-2 1 0,0 1 0,0-2 0,2 1 0,-1 1 0,4-3 0,-5 6 0,6-6 0,-3 3 0,0-4 0,3 1 0,-3 0 0,3 0 0,0 0 0,0 0 0,3 2 0,0 1 0,6 3 0,1 0 0,0 0 0,0 0 0,-4 0 0,0 0 0,0 0 0,0 0 0,0 0 0,0 0 0,0 0 0,0 0 0,1 0 0,-1 0 0,0 0 0,0 0 0,0 0 0,0 3 0,0-2 0,0 1 0,0 1 0,0-2 0,1 4 0,-1-4 0,0 4 0,0-1 0,0-1 0,-3 3 0,3-6 0,-3 6 0,3-3 0,0 3 0,0-2 0,-2 1 0,-1-2 0,-3 3 0,0 1 0,0-1 0,0 0 0,0 0 0,-3-3 0,-4 0 0,-3-3 0,-7 0 0,3 0 0,-3 0 0,4 0 0,-1 0 0,1 0 0,0-3 0,-1-1 0,4-2 0,1-1 0,3 1 0,0 0 0,-1 3 0,1-3 0,0 3 0,0-1 0,2-1 0,-1 4 0,2-2 0,-1 1 0,-1 1 0,4-5 0,-5 6 0,6-6 0,-6 3 0,6-3 0,-6 0 0,3 2 0,-1-1 0,-1 4 0,1-2 0,1 0 0,-3 3 0,3-6 0,-3 6 0,0-3 0,2 0 0,-1 2 0,1-4 0,-2 1 0,3-2 0,0 0 0,3 0 0,0 0 0,0 0 0,0-1 0,0 1 0,0 0 0,3 0 0,3 3 0,1 0 0,6 3 0,-3 0 0,3 0 0,0 0 0,0 0 0,1 0 0,-1 0 0,0 0 0,0 0 0,4 0 0,-3 0 0,7 0 0,-3 0 0,3-3 0,5 2 0,10-6 0,2 2 0,8-3 0,-10 0 0,4-1 0,1 5 0,-3-3 0,7 2 0,-13 1 0,-1-3 0,-5 6 0,-9-2 0,0 0 0,-4 3 0,-2-3 0,-2 0 0,0 2 0,-2-2 0,2 1 0,-3 1 0,6-5 0,-4 5 0,4-1 0,-3 2 0,-2 0 0,5 0 0,-1 0 0,2 0 0,0 0 0,4 0 0,1 0 0,3 0 0,1 0 0,-1 0 0,0 0 0,5 0 0,-7 0 0,6 0 0,-8 0 0,1 0 0,-1 0 0,-4 0 0,1-3 0,-4 2 0,8-5 0,-10 5 0,11-5 0,-9 5 0,0-4 0,-1 4 0,-3-4 0,0 4 0,0-5 0,0 6 0,-2-6 0,-2 3 0,1-1 0,-2 2 0,2 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04.518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0 415 24575,'38'0'0,"0"0"0,-16 0 0,4 0 0,-5 0 0,-3 0 0,3 0 0,-7 0 0,3 0 0,-4 0 0,0 0 0,0 0 0,-3 0 0,3 0 0,-3 0 0,0 0 0,-1 0 0,0-3 0,1 2 0,-1-4 0,0 4 0,0-1 0,0 2 0,1 0 0,1-3 0,-4 2 0,4-2 0,-4 1 0,5-2 0,-5 1 0,4-3 0,-4 6 0,4-3 0,-1 3 0,0 0 0,5 0 0,-7-3 0,4 2 0,-3-1 0,-2 2 0,5 0 0,-2-3 0,0 2 0,3-2 0,-6 3 0,5-3 0,-5 2 0,2-4 0,1 4 0,-4-5 0,6 3 0,-2-1 0,0 2 0,-1 2 0,0-3 0,1 2 0,-1-1 0,3 2 0,-6 0 0,6 0 0,-3-3 0,1 2 0,1-4 0,-4 4 0,5-2 0,-3 0 0,1 3 0,1-3 0,-4 3 0,4-3 0,-1 3 0,-3-6 0,4 5 0,-5-1 0,4-1 0,1 2 0,-4-1 0,5-1 0,-6-1 0,3 1 0,0-3 0,-2 6 0,4-6 0,-4 3 0,2-1 0,0-1 0,-3 4 0,6-4 0,-5 1 0,2 1 0,-1-3 0,-1 3 0,5 0 0,-5-3 0,1 5 0,1-4 0,1 1 0,-1 1 0,0 0 0,0 1 0,0-2 0,1 1 0,-1-3 0,-1 3 0,-1-1 0,5-1 0,-6 4 0,3-4 0,0 1 0,-2-2 0,4 3 0,-4-3 0,2 5 0,0-4 0,0 2 0,1-1 0,-1-1 0,-1 1 0,-1 1 0,5-3 0,-6 3 0,3-1 0,0-1 0,-2 4 0,4-4 0,-4 1 0,2 1 0,0-3 0,-2 6 0,4-6 0,-4 3 0,2-1 0,-1-1 0,-1 4 0,5-4 0,-5 4 0,1-4 0,1 4 0,1-2 0,-1 3 0,0-3 0,0 3 0,-2-6 0,4 6 0,-4-6 0,4 5 0,-4-4 0,2 1 0,0-2 0,-2-3 0,1 5 0,-2-4 0,3 5 0,-2-1 0,5-1 0,-6 4 0,6-2 0,-3 3 0,1 0 0,1 0 0,-1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05.214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1 1 24575,'0'0'0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48.015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93 107 24575,'7'0'0,"-1"0"0,0 0 0,0 0 0,0 3 0,-3 0 0,3 0 0,-6 3 0,3-3 0,0 3 0,-2 0 0,1 0 0,-2 1 0,0-1 0,3 0 0,-2 0 0,1 0 0,-2 0 0,3 0 0,0 0 0,4-2 0,-4-4 0,0-4 0,-3-2 0,2 3 0,-1-3 0,2 3 0,-3-4 0,0 1 0,0 0 0,0 0 0,0 0 0,0 0 0,0-1 0,0 1 0,0 0 0,0 0 0,0 0 0,0 0 0,0-1 0,0 1 0,-3 0 0,0 3 0,-4 0 0,4 0 0,-2 2 0,1-1 0,-2-1 0,0 2 0,0-1 0,-1-1 0,1 2 0,3-4 0,-3 4 0,6-5 0,-6 6 0,5-6 0,-4 3 0,4-3 0,-4 2 0,4-1 0,-2 1 0,1 1 0,-2 0 0,1 0 0,0 0 0,6 0 0,0 0 0,3 3 0,3 0 0,-2 0 0,6 0 0,-6 0 0,2 2 0,-3 2 0,0-1 0,0 3 0,0-6 0,0 6 0,1-3 0,-1 1 0,-3 1 0,2-2 0,-4 3 0,5-2 0,-6 1 0,3-1 0,0-1 0,-3 2 0,6-1 0,-6 2 0,6 0 0,-5 0 0,1 0 0,-2 0 0,0 0 0,0 1 0,0-1 0,0 0 0,-2-3 0,1 3 0,-5-6 0,3 6 0,-3-6 0,0 3 0,-1-3 0,1 3 0,0-3 0,0 3 0,0-3 0,0 0 0,2 3 0,-1-2 0,1 4 0,-2-4 0,0 4 0,2-2 0,-1 1 0,1 1 0,-2-1 0,0-1 0,3 2 0,-3-4 0,3 2 0,-3-3 0,-1 0 0,1 3 0,0-3 0,0 6 0,0-6 0,0 6 0,-1-6 0,4 6 0,-3-5 0,3 4 0,-3-4 0,2 4 0,-1-4 0,4 4 0,-4-4 0,4-4 0,-2-5 0,3-5 0,0-4 0,0-1 0,0 0 0,0-2 0,3 5 0,1-2 0,2 7 0,1 1 0,-1 6 0,0-3 0,0 5 0,0-1 0,0 2 0,0 0 0,0 0 0,0 0 0,1 0 0,-4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18:55:17.63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56.217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0 1123 24575,'0'-13'0,"0"5"0,0-5 0,0 7 0,0-3 0,0 2 0,0-3 0,0 1 0,0 2 0,0-6 0,0 7 0,0-4 0,0 1 0,0-1 0,0 0 0,0-3 0,0 3 0,0-3 0,0-1 0,0 4 0,0-2 0,0 5 0,0-3 0,0 4 0,0 0 0,3 0 0,0 0 0,1 0 0,1-1 0,-4 1 0,4 3 0,-4-3 0,4 3 0,-1-3 0,-1-1 0,2 4 0,-1-2 0,2 1 0,0-2 0,-3 0 0,3 0 0,-5-1 0,4 1 0,-4 0 0,1 0 0,1 0 0,0 0 0,1-1 0,-1 1 0,-1 3 0,-1-3 0,2 0 0,-1-1 0,2-3 0,-1 1 0,3 2 0,-3-5 0,1 1 0,2-2 0,-3 3 0,1 1 0,1-1 0,-1 3 0,-1-2 0,3 0 0,-5 2 0,2-3 0,-1 7 0,-1-3 0,4 3 0,-4-3 0,5 2 0,-6-1 0,6 4 0,-6-4 0,6 1 0,-3-2 0,1 0 0,-2 0 0,1 0 0,0-1 0,1 1 0,-2 0 0,1 3 0,-2-3 0,2 3 0,-1-3 0,-1-1 0,4 1 0,-4 0 0,4 0 0,-4 0 0,5 0 0,-6-1 0,3 1 0,0 0 0,-3 0 0,6 0 0,-6-4 0,6 3 0,-5-5 0,4 5 0,-1-6 0,2 6 0,0-2 0,-3 0 0,3 2 0,-5-3 0,1 4 0,1 0 0,-2 0 0,4 2 0,-4-1 0,1 2 0,1-1 0,-2-1 0,4 1 0,-4-2 0,2 0 0,-1 2 0,-1-1 0,2 1 0,-3-2 0,2 0 0,2 0 0,-1 0 0,3 0 0,-6-1 0,6 1 0,-3 0 0,1 0 0,1-3 0,-4 2 0,5 0 0,-6 2 0,3 1 0,0-2 0,-3 0 0,6 0 0,-3-1 0,1 1 0,1 0 0,-4 0 0,1 0 0,1 0 0,0-1 0,1 1 0,1 0 0,-1 0 0,2 0 0,-3 0 0,3 2 0,-6-1 0,6 4 0,-6-5 0,6 3 0,-6-3 0,6 0 0,-5-1 0,4 1 0,-4 0 0,4 0 0,-2 0 0,1 0 0,-1-1 0,-1 4 0,-1-2 0,-1 4 0,-3-2 0,-4 6 0,1 0 0,3 3 0,-3 0 0,3 0 0,-1 1 0,-1-1 0,4 0 0,-4 0 0,4 0 0,-2 0 0,3 0 0,-2 0 0,1 0 0,-5 0 0,6 1 0,-6-1 0,6 0 0,-6 0 0,5 0 0,-4 0 0,4 0 0,-4 0 0,4 0 0,-2 0 0,1 1 0,1 2 0,-5-2 0,3 5 0,-1-2 0,-2 0 0,3 0 0,0-1 0,-3-2 0,5 2 0,-4-3 0,4 0 0,-4 0 0,4 0 0,-4-2 0,1-2 0,1 1 0,-3 1 0,3-1 0,-1 2 0,-1-4 0,4 5 0,-4-6 0,4 6 0,-2-3 0,1 0 0,1 3 0,-5-3 0,6 3 0,-6 0 0,6 0 0,-6 1 0,5-1 0,-4 0 0,1 0 0,-2 3 0,3-2 0,-3 2 0,2-3 0,-2 1 0,3-1 0,0 0 0,0 0 0,3 0 0,-3 0 0,0 0 0,2 0 0,-4-2 0,4 1 0,-4-2 0,4 4 0,-4-1 0,4 0 0,-5 3 0,3-2 0,-1 5 0,-1-5 0,4 2 0,-5 1 0,2 0 0,1 3 0,-3 0 0,2 4 0,-3-3 0,0 3 0,1-4 0,-1 1 0,3-1 0,-2-3 0,6 2 0,-3-5 0,0 3 0,3-1 0,-6-2 0,5 2 0,-1-3 0,-1 3 0,2-2 0,-5 3 0,5-4 0,-1 3 0,-1-2 0,2 2 0,-1-3 0,-1 0 0,2 0 0,-4 3 0,4-2 0,-5 2 0,6-3 0,-3 0 0,0 0 0,3 0 0,-6-2 0,5 1 0,-4-2 0,4 3 0,-4 1 0,4-1 0,-2 0 0,1 0 0,-2 0 0,1 0 0,-3 0 0,6 0 0,-6 0 0,3 0 0,-1 1 0,1-1 0,3 0 0,0 0 0,0 0 0,3-5 0,1-2 0,2-5 0,0 0 0,0-1 0,-3 1 0,3 3 0,-6 0 0,3 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9:03.577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176 103 24575,'-4'3'0,"-1"-2"0,1 1 0,-5-2 0,5-2 0,-5 1 0,6-2 0,-1 0 0,2 0 0,2-3 0,-3 2 0,-1 2 0,-2 4 0,0 2 0,0 2 0,0 0 0,0 0 0,2 0 0,-1 0 0,1 0 0,1 1 0,-3-1 0,6 0 0,-6 0 0,5 0 0,-1 0 0,-1 0 0,2 0 0,-4-2 0,4 1 0,-4-4 0,4-1 0,4-1 0,1-5 0,6 0 0,-4-1 0,0 0 0,0 2 0,0 4 0,1-2 0,-1 3 0,-3-2 0,2 1 0,-1-2 0,-1 0 0,3 3 0,-6-6 0,6 6 0,-6-6 0,6 3 0,-5-3 0,4 2 0,-4-1 0,4 4 0,-2-5 0,1 3 0,1 0 0,-4-3 0,4 5 0,-4-4 0,4 2 0,-4-4 0,5 1 0,-6 0 0,3 0 0,0 2 0,-3-1 0,6 1 0,-6-5 0,3 2 0,-3-2 0,0 3 0,0-1 0,0 1 0,0 6 0,0 3 0,0 4 0,0 2 0,0-3 0,0 0 0,0 0 0,3 0 0,-2 0 0,4-3 0,-2 3 0,3-5 0,-2 4 0,1-4 0,-4 4 0,4-4 0,-4 4 0,4-4 0,-1 2 0,-1-1 0,3-1 0,-3 2 0,3-3 0,0 0 0,0 2 0,0 2 0,1-1 0,-1 0 0,-3 0 0,2-3 0,-1 3 0,2 0 0,0-3 0,-3 0 0,-3-3 0,-3-1 0,0-1 0,-3 4 0,3-4 0,-4 1 0,1 1 0,0 0 0,3 0 0,-3 3 0,3-3 0,-1 0 0,-1 3 0,1-3 0,1 0 0,-3 2 0,3-1 0,-3-1 0,0-1 0,0 1 0,-1-2 0,1 4 0,3-5 0,-3 3 0,3 0 0,-3 0 0,-1 3 0,1 0 0,0 0 0,0 0 0,0 0 0,0 0 0,-1 0 0,1 0 0,0 0 0,0 0 0,0 0 0,2 2 0,-1-1 0,1 2 0,-2-3 0,0 3 0,3 0 0,-3 0 0,3 3 0,-3-3 0,2 3 0,-1 0 0,1 0 0,1 1 0,0-1 0,0-3 0,3 2 0,-3-1 0,0-1 0,2 3 0,-1-3 0,-1 3 0,0 0 0,-1 0 0,-1 0 0,1 1 0,1-1 0,0 0 0,0 0 0,3 0 0,-3 0 0,0-3 0,2 3 0,-1-3 0,-1 3 0,2 0 0,-2 1 0,1-4 0,1 2 0,-2-1 0,6-1 0,0 0 0,3-3 0,1 0 0,-1 0 0,0 0 0,0 0 0,0 0 0,0 0 0,0 0 0,0 0 0,0 3 0,0 0 0,1 3 0,2 3 0,10 6 0,0 0 0,12 13 0,-3-8 0,11 18 0,1-1 0,10 9 0,2-4 0,-1 3 0,-2-7 0,-9-3 0,-2-6 0,-5-4 0,-9-2 0,2-3 0,-12-6 0,0-1 0,-4-6 0,-4 2 0,-3-3 0,3 0 0,-5 0 0,1 0 0,1 0 0,-2 1 0,1-1 0,1 0 0,0-3 0,1 3 0,1-3 0,-1 3 0,2 0 0,-3 0 0,3 0 0,-3 0 0,3 1 0,-3-1 0,3 0 0,-3 0 0,3 0 0,0-3 0,1 0 0,-4 0 0,2-3 0,-1 3 0,2 0 0,0-2 0,0 4 0,0-2 0,0 1 0,0 1 0,0-1 0,1-1 0,-1 2 0,-3-1 0,2-1 0,-4 3 0,5-6 0,-3 6 0,3-6 0,-3 6 0,3-6 0,-3 6 0,1-3 0,1 3 0,-2 1 0,1-1 0,1-3 0,-4 2 0,2-1 0,-1-1 0,-1 3 0,4-6 0,-1 3 0,-1 0 0,3 0 0,-3 0 0,0-3 0,0-6 0,-3-1 0,0-2 0,0 2 0,-3 1 0,0 0 0,0-3 0,-3 2 0,3-3 0,-4 4 0,1 0 0,3 0 0,-3 0 0,3-4 0,-4 3 0,1-5 0,-1 2 0,-2-4 0,1 1 0,-5-4 0,6 3 0,-3-3 0,3 4 0,0-1 0,-2 1 0,1 3 0,2-3 0,0 3 0,3 0 0,-4 1 0,1-1 0,2 4 0,-1-1 0,4 1 0,-5 3 0,3-3 0,0 0 0,0-1 0,0 4 0,2-2 0,-4 4 0,4-5 0,-4 3 0,1-3 0,-2 0 0,0-1 0,0 1 0,0 0 0,0 0 0,-1-3 0,4 2 0,-3-3 0,2 4 0,1 0 0,-2 0 0,4 0 0,-5 2 0,6-1 0,-6 1 0,6-2 0,-6 0 0,5 0 0,-4 0 0,1-1 0,1 1 0,-2 3 0,4-3 0,-5 3 0,6-3 0,-6-1 0,3 1 0,-4-3 0,1 2 0,-1-6 0,1 7 0,0-7 0,2 3 0,-2 0 0,3 0 0,0 1 0,-3 2 0,5-2 0,-1 3 0,-1 2 0,2-1 0,-2 1 0,1-2 0,1 0 0,-4 0 0,4 0 0,-2-1 0,0 4 0,3 3 0,-3 3 0,3 3 0,3 1 0,-3-1 0,6-3 0,-6 2 0,6-1 0,-3 2 0,1 0 0,1-3 0,-4 3 0,4-3 0,-4 3 0,4-2 0,-1 1 0,-1-1 0,2 2 0,-4 0 0,5 0 0,-3 0 0,3 0 0,0 0 0,0 0 0,0 0 0,-2 4 0,1-4 0,-1 4 0,2-4 0,0 0 0,0 3 0,0-2 0,-2 6 0,1-7 0,-1 4 0,2-4 0,0 0 0,-3 0 0,3 0 0,-6 0 0,3 0 0,0 0 0,0 0 0,1 1 0,1-4 0,-4 2 0,1-1 0,1 2 0,0 0 0,1 0 0,1 0 0,-1 0 0,2 0 0,0 0 0,-3 1 0,3-1 0,-3 0 0,3 0 0,0 0 0,4 3 0,-4-2 0,4 2 0,-4-2 0,0-1 0,-3 0 0,3 0 0,-6 0 0,6 0 0,-6 0 0,3 0 0,0 0 0,-2 0 0,1 1 0,-2-1 0,3-3 0,-2 2 0,4-1 0,-2 2 0,1 0 0,-1 0 0,-1 0 0,-1 0 0,2 0 0,-1 1 0,-1-1 0,2 0 0,-3 0 0,2-3 0,-1 0 0,2-3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9:09.465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58 237 24575,'6'0'0,"0"0"0,1 0 0,-1 0 0,0 0 0,0 0 0,0 0 0,0 0 0,0 0 0,0 0 0,0 0 0,0 0 0,1 0 0,-1 0 0,0 0 0,0 0 0,0 0 0,-3-6 0,3 2 0,-3-6 0,1 4 0,1 3 0,-4-3 0,4 6 0,-2-6 0,1 3 0,1-1 0,-1-1 0,-1 1 0,2 1 0,-4-2 0,2 1 0,-3-2 0,0 0 0,0 0 0,0-1 0,0 1 0,0 0 0,0 0 0,0 0 0,0 0 0,0-1 0,0 1 0,0 0 0,0 0 0,-3 0 0,2-1 0,-4 1 0,1 3 0,1-3 0,-2 3 0,4-3 0,-5 2 0,6-1 0,-6 1 0,3-2 0,-3 0 0,-1 3 0,4-3 0,-2 5 0,4-4 0,-5 4 0,6-4 0,-3 1 0,3 4 0,0 3 0,0 4 0,0 2 0,0-3 0,0 0 0,0 0 0,0 0 0,0 0 0,0 0 0,0 0 0,0 0 0,0 1 0,0-1 0,0 0 0,0 0 0,0 0 0,3 0 0,-3 0 0,6 0 0,-6 0 0,6 0 0,-5 1 0,4-4 0,-2 2 0,3-1 0,1 2 0,-1-3 0,0 3 0,0-6 0,0 3 0,-3-6 0,0 0 0,-3-3 0,0-1 0,0 1 0,0-7 0,-6 5 0,2-8 0,-9 9 0,3-3 0,0 3 0,0 1 0,4 3 0,0 0 0,0 3 0,0 0 0,2 3 0,1 0 0,3 3 0,0 0 0,0 0 0,0 0 0,0 1 0,0-1 0,0 0 0,0 0 0,0 0 0,3-3 0,-2 3 0,4-3 0,-1 0 0,-1 3 0,2-3 0,-1 3 0,-1 1 0,3-4 0,-6 2 0,6-1 0,-6 2 0,6-3 0,-6 3 0,6-3 0,-5 3 0,4-3 0,-4 3 0,1-3 0,-2 3 0,0 1 0,3-4 0,0 0 0,-2-3 0,-7 0 0,-2 0 0,-7 0 0,4 0 0,-2 0 0,0 0 0,0 3 0,-1-3 0,4 3 0,-2-3 0,5 0 0,-3 0 0,4 0 0,0 0 0,0 0 0,0 0 0,-1 0 0,1 0 0,0 0 0,0 0 0,0 0 0,2 3 0,-1-2 0,4 4 0,-2-2 0,3 4 0,0-1 0,0 0 0,0 0 0,0 0 0,3-3 0,0 0 0,4-3 0,-1 0 0,0 0 0,0 0 0,0 0 0,0 0 0,0 0 0,0 0 0,0 0 0,0 0 0,1 0 0,-4-3 0,2 3 0,-1-3 0,2 3 0,0 0 0,0-3 0,0 2 0,0-1 0,-2-1 0,-2-1 0,1 1 0,-2-2 0,1 1 0,-2-2 0,0 0 0,0-4 0,0 0 0,0 3 0,0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9:14.929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64 260 24575,'0'-7'0,"0"1"0,0 0 0,0 0 0,0 0 0,0 0 0,0-1 0,0 1 0,0 0 0,0 0 0,3 2 0,-2-1 0,2 2 0,-3-4 0,0 1 0,2 3 0,-1-3 0,2 3 0,-3-3 0,2 2 0,-1-1 0,4 1 0,-4-2 0,2 0 0,-3 0 0,0 0 0,0-1 0,0 1 0,0 0 0,0 0 0,0 0 0,0 0 0,0-1 0,0 1 0,0 0 0,0 0 0,0 0 0,0 0 0,0-1 0,0 1 0,0 0 0,0 0 0,0 0 0,0 0 0,-3 2 0,5 1 0,-1 3 0,5 0 0,0 0 0,0 0 0,0 0 0,0 0 0,0 0 0,0 0 0,1 3 0,-1 0 0,0 1 0,0-1 0,-3-1 0,3-1 0,-3 2 0,0-1 0,3-1 0,-3 2 0,1-1 0,1-1 0,-2 5 0,1-3 0,1 0 0,-4 3 0,4-3 0,-4 3 0,2 0 0,-3 0 0,0 1 0,0-1 0,0 0 0,0 0 0,-3-3 0,0 0 0,-4-3 0,1 0 0,0 0 0,0 0 0,0 0 0,0-3 0,-1 0 0,1-1 0,3-1 0,-3 4 0,3-4 0,-3 4 0,0-4 0,-1 4 0,1-2 0,3 0 0,-3 3 0,6-6 0,-3 3 0,3-3 0,0-1 0,0 1 0,-3 3 0,0-3 0,-4 6 0,1-3 0,3 0 0,-3 2 0,6-4 0,-6 4 0,6 1 0,-3 4 0,3 2 0,-3 0 0,2 0 0,-1 0 0,2 0 0,0 0 0,0 0 0,0 0 0,0 1 0,0-1 0,0 0 0,0 0 0,-3 0 0,2 0 0,-4-3 0,4 3 0,-4-3 0,4 3 0,-5-2 0,6 1 0,-6-4 0,5 4 0,-1-1 0,-1-1 0,2 2 0,-4-4 0,4 5 0,-4-3 0,1 3 0,1 0 0,-3-2 0,6 1 0,-3-2 0,3 3 0,0 1 0,0-1 0,0 0 0,0 0 0,0 0 0,0 0 0,0 0 0,0 0 0,0 0 0,0 0 0,0-2 0,0-1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30:11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1362 24575,'0'-10'0,"0"4"0,3-7 0,4 6 0,0-6 0,0 6 0,5-8 0,-7 7 0,4-4 0,0 5 0,-5 1 0,5 0 0,-3-1 0,0 1 0,1 3 0,-1 0 0,-3 0 0,2 3 0,-1-3 0,2 0 0,-3 0 0,3-1 0,-3-1 0,3 1 0,0-2 0,0 3 0,1-3 0,-1 3 0,0-3 0,0 2 0,0-1 0,0 4 0,0-4 0,0 1 0,-2-2 0,1 0 0,-2 2 0,4-1 0,-4 1 0,2-2 0,-1 0 0,2-3 0,0 2 0,1-6 0,-1 6 0,-2-2 0,1 3 0,-2 0 0,1-1 0,1-2 0,-1 2 0,2-5 0,-2 5 0,2-6 0,-3 3 0,4 0 0,-1-3 0,0 6 0,-2-5 0,2 5 0,-3-2 0,0-1 0,3 3 0,-6-2 0,6 0 0,-5 2 0,4-3 0,-4 1 0,5 2 0,-6-6 0,6 6 0,-6-2 0,6 3 0,-6 0 0,6 0 0,-5-4 0,4 3 0,-4-5 0,1 5 0,1-6 0,-2 6 0,5-5 0,-5 5 0,4-6 0,-4 3 0,5 0 0,-3 1 0,1-1 0,1 3 0,-4-2 0,1 3 0,1-3 0,-2 2 0,5-6 0,-3 6 0,1-5 0,2 1 0,-3-2 0,4 3 0,-1-2 0,-2 5 0,2-6 0,-6 6 0,3-5 0,0 5 0,-2-6 0,4 6 0,-1-5 0,-1 2 0,3-4 0,-2 1 0,-1 3 0,3-3 0,-5 6 0,5-5 0,-3 5 0,1-6 0,1 6 0,-1-5 0,0 2 0,1 0 0,-1-3 0,2 3 0,1-3 0,-1-1 0,1 1 0,-3 3 0,2-3 0,-3 3 0,4-3 0,2-6 0,-1 0 0,2-1 0,-4 3 0,1 4 0,0 0 0,-1-1 0,1 4 0,-4 1 0,3 3 0,-6-1 0,3 1 0,-3 0 0,0 0 0,3 0 0,-3 0 0,3-1 0,0 4 0,0-3 0,3 3 0,-2-3 0,1 0 0,-4 0 0,4-1 0,-4 1 0,4 3 0,-4-3 0,2 8 0,0-1 0,-3 5 0,6 0 0,-6 0 0,3 0 0,-3 0 0,0 1 0,0-1 0,0 0 0,0 0 0,0 0 0,0 0 0,0 0 0,0 0 0,0 0 0,0 0 0,0 1 0,0-1 0,0 0 0,0 3 0,0-2 0,0 2 0,0-3 0,0 0 0,0 0 0,0 4 0,0-3 0,0 2 0,-3-3 0,3 3 0,-6-2 0,5 2 0,-1 1 0,-1-3 0,2 2 0,-2-3 0,1 0 0,-2 0 0,1 0 0,-3 0 0,6 0 0,-6 1 0,3-1 0,-3 0 0,-1 0 0,1 0 0,0 0 0,0 0 0,2 0 0,-1 0 0,2 0 0,-4 1 0,1-1 0,0 0 0,0 0 0,0 0 0,0 0 0,-1 0 0,1 0 0,-3 4 0,2 0 0,-3 3 0,0 0 0,3-3 0,-2 3 0,2-7 0,1 4 0,0-1 0,2-2 0,-2 2 0,3 0 0,-4-2 0,1 3 0,0-4 0,0 0 0,0 0 0,-1 3 0,1-2 0,-1 5 0,1-5 0,0 3 0,-1-1 0,1-2 0,2 2 0,-1-3 0,1 0 0,-2 0 0,0 6 0,0-4 0,3 4 0,-3-6 0,5 3 0,-4-2 0,1 2 0,1-2 0,-3 2 0,3-2 0,-4 5 0,4-5 0,-3 5 0,2-1 0,-3 2 0,1 0 0,-1-3 0,1 2 0,-1-1 0,1-1 0,-1 2 0,4-5 0,-3 5 0,2-5 0,-3 6 0,1-6 0,-3 5 0,2-3 0,-2 1 0,5-1 0,-1-3 0,1 1 0,-2 2 0,0-2 0,-1 5 0,1-5 0,0 2 0,-1-3 0,1 4 0,0-3 0,-1 2 0,1-3 0,0 0 0,0 0 0,0 0 0,-1 0 0,4 0 0,-2 1 0,1-1 0,-2 0 0,0 0 0,0 0 0,-3 3 0,2 1 0,-2-1 0,2 4 0,-2-3 0,1 3 0,-1 0 0,2-3 0,0 3 0,1-3 0,0 0 0,-1 2 0,0-2 0,1 0 0,2 3 0,-1-6 0,1 5 0,-2-2 0,-1 0 0,1 3 0,2-6 0,-2 2 0,3-3 0,0 0 0,-3 0 0,5 0 0,-7 3 0,7-2 0,-7 2 0,7-3 0,-5 0 0,3 0 0,0 0 0,-3 0 0,5 0 0,-4 0 0,1 1 0,1-1 0,-3 0 0,3 0 0,0 0 0,-3 0 0,3 0 0,-1 0 0,-1 0 0,4 0 0,-4 1 0,4-1 0,-5 0 0,6 0 0,-6-3 0,6 3 0,-3-3 0,0 3 0,2 0 0,-4 0 0,4 0 0,-4 1 0,4-1 0,-4-3 0,4 2 0,-5-4 0,6-1 0,-3-3 0,6-4 0,-3 1 0,6 0 0,-6 0 0,6 0 0,-3 0 0,1-1 0,1 1 0,-2 0 0,4 0 0,-1 0 0,0-4 0,0 3 0,0-2 0,1 3 0,-1 0 0,0 0 0,0-4 0,0 6 0,1-8 0,-1 8 0,3-9 0,2 3 0,2 0 0,0-3 0,4 3 0,-3-4 0,3 0 0,-4 1 0,0 0 0,1 2 0,-1-1 0,-3 5 0,2-6 0,-5 3 0,6 0 0,-6-3 0,6 3 0,-6-4 0,3 1 0,-1 3 0,-1-3 0,1 3 0,-2 0 0,-1-3 0,0 6 0,1-5 0,-1 5 0,1-6 0,-1 3 0,3-3 0,-1 3 0,1-3 0,-3 3 0,1-3 0,0-1 0,-1 4 0,1-2 0,-1 2 0,-2 0 0,5-9 0,-5 11 0,2-11 0,0 9 0,-2-3 0,2-1 0,1 1 0,-3 0 0,1 0 0,-1-1 0,0 1 0,2 0 0,-2-4 0,-1 2 0,3-1 0,-2 2 0,0-3 0,2-1 0,-2-3 0,3 3 0,0-3 0,-4 7 0,4-6 0,-3 5 0,2-4 0,-2 8 0,2-1 0,-6 6 0,6-4 0,-5 3 0,4-2 0,-1 3 0,2-4 0,-2 0 0,1 0 0,-1-2 0,2 1 0,1-2 0,-3 3 0,1-3 0,-4 7 0,5-7 0,-5 3 0,5-3 0,-3-1 0,4-3 0,0-1 0,0-3 0,0-1 0,1-3 0,2-4 0,-2 6 0,1 0 0,-2 10 0,-3 2 0,-1-1 0,-1 5 0,-1-6 0,5 3 0,-6-3 0,6 3 0,-5 1 0,2 2 0,-1 1 0,-1 0 0,2 0 0,-3 0 0,2 0 0,-1-1 0,4 1 0,-1 0 0,-1 0 0,3 2 0,-6-1 0,6 1 0,-6-2 0,6 0 0,-6 0 0,6 3 0,-3-3 0,1 3 0,1-1 0,-1 1 0,2 3 0,-3-2 0,2 1 0,-1-2 0,2 3 0,0 0 0,0 0 0,-5 0 0,1 3 0,-8-2 0,6 4 0,-3-2 0,0 1 0,2 1 0,-1-1 0,-1 2 0,2 0 0,-1 0 0,-1 3 0,2-2 0,-2 2 0,0-3 0,2 1 0,-1-1 0,2 0 0,-3 0 0,2 0 0,-2 0 0,1 0 0,1 0 0,-4 0 0,4 4 0,-2-3 0,0 2 0,3 0 0,-3-2 0,0 2 0,3 1 0,-3 0 0,3 0 0,-3-1 0,2 0 0,-1 1 0,-1 3 0,2 1 0,-5-1 0,5-3 0,-2 2 0,0-5 0,3 6 0,-3-3 0,0 0 0,3 2 0,-6-5 0,5 6 0,-4-6 0,1 11 0,1-10 0,-3 7 0,5-5 0,-4-3 0,4 2 0,-4-3 0,4 0 0,-5 3 0,3-2 0,-4 6 0,4-3 0,-3 0 0,2 2 0,-2-5 0,0 5 0,-1-5 0,4 3 0,-3-4 0,2 3 0,-2-2 0,0 2 0,-4 6 0,3 1 0,-6 4 0,6-4 0,-3 1 0,3-3 0,-3 3 0,6 0 0,-5-3 0,5 3 0,-2-4 0,-1 1 0,0-1 0,0 0 0,1 0 0,-1 1 0,3-1 0,-2 0 0,3 0 0,-4 1 0,0 2 0,0-1 0,-3 7 0,3-3 0,-3 1 0,3-3 0,0 0 0,0 0 0,-3 1 0,3-1 0,-3-4 0,3 0 0,1 1 0,-1-1 0,0 0 0,-2 0 0,1 1 0,-4-1 0,5-3 0,-6 6 0,2-5 0,1 3 0,-3-2 0,3-2 0,0 3 0,-3-2 0,3-2 0,-1 1 0,-4 3 0,4-2 0,-5 4 0,5-7 0,-1 4 0,5-2 0,-6 0 0,6 3 0,-3-3 0,0 3 0,3-3 0,-2 3 0,-1-3 0,3 3 0,-3 0 0,4-3 0,-1 0 0,1-1 0,0-2 0,-1 5 0,1-5 0,-1 3 0,1-4 0,3 0 0,-5 3 0,3 0 0,-1 1 0,0-1 0,3-3 0,-1 1 0,-1-4 0,4 2 0,-4-1 0,1 2 0,1 0 0,-3-3 0,6 3 0,-3-3 0,0 1 0,0 1 0,-3-2 0,-1 1 0,4 1 0,0-1 0,1-1 0,1 2 0,-2-1 0,0-1 0,3 3 0,-6-6 0,3 3 0,-3-3 0,-1 0 0,1 0 0,0 0 0,0 0 0,3-3 0,-3 3 0,3-6 0,-1 3 0,-1-1 0,4-1 0,-2 1 0,3-2 0,0 0 0,0 0 0,0 0 0,-3-1 0,3 1 0,-3 0 0,3 0 0,3 2 0,0 2 0,3 2 0,0 0 0,0 0 0,1 0 0,-1 0 0,0 0 0,0 0 0,0 0 0,0 0 0,0 0 0,0 0 0,0-3 0,0 2 0,1-1 0,-1 2 0,0-3 0,0 2 0,-3-4 0,0 1 0,0 1 0,-3-3 0,3 3 0,0-3 0,-3-1 0,3 1 0,0 0 0,-2 0 0,4 0 0,-4 0 0,4-4 0,-4 3 0,5-2 0,-3 0 0,4-2 0,-1 1 0,1-2 0,-1-2 0,1 0 0,0-3 0,2 4 0,2-1 0,2-3 0,-2 3 0,2-3 0,-3 4 0,0 0 0,3-1 0,-6 4 0,5-2 0,-5 5 0,6-3 0,-6 1 0,2 1 0,1-1 0,-4 3 0,4-1 0,-4 1 0,0 0 0,0 0 0,0 0 0,0-1 0,0 1 0,0 0 0,1 0 0,-1 0 0,0-1 0,0 1 0,-3 0 0,3 0 0,-3 0 0,3-4 0,-2 3 0,1 1 0,-1-3 0,0 5 0,1-5 0,-4-1 0,4 3 0,-1-2 0,-1 0 0,2 2 0,-1-3 0,2 1 0,-2-1 0,1 0 0,-1-3 0,2 3 0,1 0 0,-1-3 0,-2 7 0,2-7 0,-3 6 0,1-2 0,1 3 0,-2-1 0,1 1 0,1 0 0,-4-3 0,4 2 0,-1-6 0,-1 6 0,3-5 0,-2 2 0,3-4 0,-4 1 0,6-6 0,-7 7 0,7-10 0,-6 11 0,4-3 0,-1 2 0,1-2 0,0 0 0,0-3 0,-4 3 0,3 1 0,-2-4 0,3 3 0,0-3 0,-4 4 0,3-1 0,-2 1 0,2 3 0,-2-3 0,1 3 0,-1-3 0,3 3 0,-4-3 0,3 3 0,0-9 0,2 4 0,2-8 0,-4 9 0,1-3 0,0 4 0,-4 3 0,3-3 0,-2 3 0,3-3 0,-1 3 0,0-3 0,-2 6 0,2-5 0,-3 2 0,4-1 0,-4-1 0,3 8 0,-5-5 0,4 6 0,-4-4 0,1 1 0,1 3 0,-2-6 0,4 2 0,-1-3 0,-1 0 0,3 4 0,-5 0 0,4 0 0,-4-4 0,4 6 0,-4-8 0,4 8 0,-1-5 0,-1 3 0,2-1 0,-1 1 0,-1 0 0,0 0 0,0 3 0,-3-3 0,6 3 0,-6-4 0,6 4 0,-3-3 0,3 6 0,-2-6 0,1 6 0,-2-3 0,4 3 0,-1 0 0,0 0 0,0 0 0,0 0 0,0 0 0,0 0 0,0 0 0,0 0 0,1 0 0,-1 0 0,0 0 0,0 0 0,-3 3 0,0 0 0,-3 3 0,0 0 0,0 0 0,0 0 0,0 0 0,0 1 0,-3-1 0,2 0 0,-4 0 0,4 0 0,-4 0 0,4 0 0,-4 0 0,4 0 0,-2 0 0,0 1 0,3-1 0,-6 0 0,6 0 0,-6 0 0,5 0 0,-4 0 0,4 0 0,-4 0 0,4 0 0,-4 1 0,4-1 0,-5 0 0,6 0 0,-6 0 0,3 0 0,-3 0 0,2 0 0,1 0 0,1 1 0,-2-1 0,1 0 0,-3-3 0,6 3 0,-3-3 0,0 3 0,3 0 0,-3 0 0,0 0 0,2 0 0,-4 1 0,4-1 0,-4 0 0,4 0 0,-4 0 0,4 0 0,-5 0 0,3 0 0,-1 0 0,-1 0 0,4 4 0,-4-3 0,4 2 0,-4-3 0,4 0 0,-5 0 0,6 0 0,-6 0 0,6 0 0,-6 1 0,5-1 0,-4 0 0,4 0 0,-4 0 0,4 0 0,-4 0 0,4 0 0,-5 0 0,6 0 0,-6 1 0,6-1 0,-6 0 0,5 0 0,-1 0 0,-1 0 0,2 0 0,-2 0 0,1 0 0,1 0 0,-4 1 0,4-1 0,-2 0 0,0 0 0,3 0 0,-6 0 0,6 0 0,-3 0 0,0 0 0,0 0 0,-1 1 0,-1-1 0,4 0 0,-4-3 0,4 3 0,-5-3 0,3 3 0,-1 0 0,-1 0 0,2 0 0,-4 0 0,1-2 0,0 1 0,0-1 0,0 2 0,0 0 0,-1-3 0,4 3 0,-3-6 0,6 6 0,-6-6 0,6 6 0,-6-5 0,3 4 0,-1-2 0,1 3 0,3 1 0,-2-4 0,1 2 0,-2-1 0,1-1 0,1 3 0,-2-3 0,0 3 0,3 0 0,-3 0 0,3-2 0,0-2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15:42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1481 639 24575,'-16'0'0,"-2"0"0,-19 0 0,-3 0 0,-22 0 0,-2 0 0,-8 0 0,-9 0-1209,-12 0 1209,26 0 0,-4 0 0,-7 2 0,0-4 0,9-6 0,1-3 0,-11 1 0,4-8 0,23-11 0,4-5 0,1 10 0,1-2-191,2-7 0,5-2 191,-13-24 0,9 8 0,12-19 0,20 28 0,11-11 0,0 16 0,0 5 1184,0 3-1184,24 10 407,6 7-407,61 6 0,-1 6-614,-24 9 1,2 5 613,-14-3 0,-1 4 0,14 15 0,1 8 0,-5 2 0,-2 1 0,-7-6 0,-1 2 0,8 13 0,-3 1 0,15 16 0,-31-28 0,-3 2 0,15 25 0,-14-18 0,-20-3 0,-2-13 0,-11-3 0,-2-11 1227,-5 3-1227,0-9 0,-11-2 0,-2-5 0,-10-5 0,-7 0 0,5-5 0,-11-8 0,11-5 0,1-6 0,6-6 0,7 5 0,4-4 0,2 5 0,5 1 0,0 5 0,0 2 0,0 5 0,4 5 0,2 1 0,5 5 0,0 0 0,-1 0 0,-4 5 0,-1 1 0,-5 4 0,0 1 0,-5-5 0,-6 4 0,-7-9 0,0 4 0,2-5 0,5 0 0,0 0 0,0 0 0,5-10 0,1-3 0,5-17 0,0 11 0,0-9 0,0 15 0,0-3 0,0 5 0,0 5 0,0 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16:04.75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1433 1918 24575,'-45'7'0,"-16"5"0,18-11 0,-27 6 0,6-7 0,-8 0 0,0 0 0,22-6 0,-17-14 0,31-8 0,-12-13 0,15-5 0,19 6 0,2-20 0,12 3 0,0 7 0,-5-1 0,8 26 0,4-11 0,11 16 0,23 2 0,41 13 0,-7 5 0,14 11 0,-29 3 0,-20 12 0,6 6 0,-14 1 0,-6-1 0,-9-2 0,-5-7 0,0 0 0,-6 0 0,-1-5 0,-5-2 0,0-5 0,-5 0 0,-6 0 0,-1-5 0,-10-1 0,10-5 0,-5 0 0,1 0 0,4-5 0,-5-7 0,5-5 0,0-13 0,6-1 0,0-7 0,6 6 0,0 3 0,0 11 0,0 2 0,0 5 0,5 5 0,6 1 0,-4 32 0,2-4 0,-9 19 0,0-6 0,0-5 0,0 0 0,-11 5 0,-2-16 0,-25 10 0,-2-16 0,-14 6 0,-8-7 0,-2-5 0,-8-2 0,15-6 0,-3-12 0,19-9 0,-6-13 0,19-13 0,3 7 0,12-5 0,6 7 0,1 6 0,6 8 0,0 8 0,0 5 0,0 41 0,0-16 0,0 35 0,-5-26 0,-1-5 0,-11 3 0,5-9 0,-10 5 0,10-6 0,-5-5 0,1-1 0,4-5 0,0-5 0,7-6 0,5-14 0,0-21 0,0 11 0,0-24 0,11 26 0,10-13 0,5 14 0,0 1 0,-4 13 0,-4 1 0,-1 11 0,0 0 0,-7 6 0,1 0 0,0 0 0,-5 10 0,-2-3 0,-4 9 0,0 0 0,0 1 0,-4 1 0,-8-1 0,-1-1 0,-9-3 0,10 3 0,-5-9 0,7-3 0,-1-4 0,5-16 0,1 1 0,5-21 0,0 11 0,0-11 0,0 4 0,0-5 0,0-1 0,0 7 0,0 1 0,0 0 0,0 5 0,0 1 0,0 2 0,0 19 0,-11 28 0,-3 5 0,-12 31 0,0-21 0,6-2 0,3-8 0,0-7 0,9-6 0,-7 0 0,9-7 0,0 1 0,1 0 0,0-1 0,4 1 0,-4 0 0,0-5 0,4 3 0,-8-3 0,7 5 0,-13 5 0,13-4 0,-14 5 0,5-6 0,-7 5 0,0-4 0,2 5 0,0-6 0,3-5 0,-3-1 0,5-5 0,0 0 0,0 0 0,1 0 0,-1 0 0,0 0 0,5-15 0,1 6 0,5-18 0,5 15 0,1-4 0,5 0 0,5 3 0,-3-4 0,9 1 0,-5 3 0,1-3 0,4 4 0,-5-5 0,1 5 0,-1-10 0,-1 9 0,-3-9 0,9 4 0,-9-5 0,3-1 0,1 1 0,-4-7 0,4 5 0,0-4 0,-3-1 0,3 5 0,-5-5 0,4 12 0,-3-4 0,4 4 0,-6 0 0,0 2 0,0 5 0,5 0 0,-4 5 0,5-4 0,-7 8 0,1-7 0,0 8 0,5-9 0,-4 3 0,4-4 0,0 0 0,-3-5 0,3 8 0,-4-13 0,-1 14 0,0-5 0,4-2 0,-8 1 0,8-4 0,-10 0 0,6 7 0,0-1 0,-5 0 0,3 0 0,-3 0 0,5-5 0,-5 4 0,4-5 0,-4 11 0,0-3 0,-1 3 0,0-5 0,-4 0 0,4 0 0,-5 0 0,4 1 0,2-1 0,0 0 0,4-5 0,-4 3 0,5-3 0,-5 5 0,4 0 0,-9 0 0,8 1 0,-7-1 0,7 0 0,-8 0 0,4 0 0,0 5 0,-4-3 0,9-2 0,-9-1 0,8-4 0,-8 5 0,9 1 0,-4-1 0,0 0 0,3 0 0,-8 0 0,9 0 0,-4 1 0,0-1 0,3 0 0,-3 0 0,0 0 0,4 1 0,-4-1 0,4 0 0,-4 0 0,4 0 0,-4 5 0,0-3 0,3 3 0,-3 0 0,5 1 0,0 5 0,-1 0 0,1 0 0,0 0 0,-1 0 0,1 0 0,0 0 0,-1 4 0,1 2 0,-5 5 0,4 0 0,-9 0 0,8-1 0,-8 1 0,4 0 0,-5 5 0,0-4 0,0 16 0,5-14 0,-4 20 0,9-14 0,-9 16 0,10-11 0,-4 11 0,4-12 0,2 12 0,-1-4 0,-5 5 0,4 1 0,-4-1 0,5 1 0,1 0 0,0 7 0,-1-6 0,2 13 0,-2-13 0,1 14 0,0-14 0,6 37 0,-5-31 0,5 24 0,-6-31 0,0 7 0,-1-6 0,6-1 0,-4-1 0,3-6 0,-5 0 0,0-1 0,5-1 0,-3-4 0,3 5 0,-6-13 0,6 5 0,-5-4 0,10 0 0,-9 4 0,9-10 0,-9 10 0,9-9 0,-10 4 0,5-6 0,-2 4 0,-3-3 0,3-1 0,-4-7 0,-5 1 0,4-4 0,0 4 0,2 0 0,4-4 0,-6 9 0,1-4 0,0 4 0,-1 1 0,1 0 0,0-1 0,-1 1 0,1 0 0,-5-1 0,4-4 0,-9 4 0,4-4 0,-5 5 0,0-1 0,0 1 0,0 0 0,-11 0 0,-8 0 0,-13 7 0,-5 1 0,-8 7 0,4 6 0,-11-3 0,11 3 0,-4-6 0,7-1 0,7-1 0,6-6 0,4 4 0,13-10 0,-7 4 0,9-5 0,0 0 0,-4-1 0,9 1 0,-4 0 0,5 0 0,-4-1 0,2 1 0,-3 0 0,5-1 0,0 1 0,0 0 0,0-1 0,0 1 0,0 0 0,0-1 0,-4 1 0,2 5 0,-7-3 0,3 3 0,-5-6 0,5 1 0,-4 0 0,9 0 0,-8-6 0,-2 0 0,-1-5 0,-4 0 0,5 0 0,0 0 0,1 0 0,-1 0 0,0 0 0,0 0 0,0 0 0,0 0 0,1 0 0,-1 0 0,0 0 0,0 0 0,0 0 0,1 0 0,-1 5 0,0-4 0,5 9 0,-4-9 0,4 13 0,-5-11 0,5 11 0,-3-13 0,3 4 0,-5-1 0,0-2 0,0 2 0,0 1 0,-5-4 0,4 4 0,-4-5 0,-1 0 0,5 0 0,-10 0 0,4 0 0,0 0 0,-3 0 0,3 0 0,0 0 0,1-10 0,1 2 0,-2-9 0,-1 0 0,-3 4 0,4-4 0,0 0 0,-4-1 0,-3 0 0,0-4 0,-4 8 0,5-8 0,1 4 0,0-5 0,5-1 0,-4 1 0,9 5 0,-4-4 0,6 4 0,4-5 0,-3-7 0,8 5 0,-4 1 0,6 2 0,0 10 0,0-10 0,0 10 0,0-4 0,0 5 0,0 0 0,0 0 0,10 5 0,-3 1 0,9 5 0,0 0 0,8 0 0,7 0 0,14 0 0,2 0 0,-1 0 0,6 0 0,-5 0 0,0 0 0,5 0 0,-13 0 0,6 0 0,-14 5 0,-1 7 0,-7 1 0,-5 9 0,-1-4 0,-6 5 0,1 0 0,0 7 0,-6-5 0,0 4 0,-6-5 0,0-1 0,0 0 0,0-5 0,0 3 0,0-9 0,0 5 0,0-7 0,0 1 0,0 0 0,10-5 0,-3-2 0,8-4 0,-4 0 0,-1 0 0,1-4 0,0 2 0,5-8 0,-4 4 0,4-5 0,-5 0 0,0 5 0,0-3 0,0-3 0,-5 0 0,-1-5 0,0 7 0,-4-1 0,4 0 0,-5 0 0,0 0 0,-10 5 0,3 2 0,-9 8 0,5 2 0,0 5 0,1 0 0,-2 5 0,1-4 0,0 4 0,0 0 0,5-3 0,-4 3 0,4-6 0,0 1 0,-4 0 0,9 0 0,-9-6 0,9 5 0,-4-4 0,5 5 0,0-1 0,0 1 0,0 0 0,0-1 0,0 1 0,0 0 0,0-1 0,0 1 0,0 0 0,0 0 0,0-1 0,0 1 0,0 0 0,-4-1 0,2 1 0,-7 0 0,8-1 0,-4 1 0,5 0 0,-5 0 0,4-1 0,-4 1 0,0 0 0,4-1 0,-9 1 0,9 0 0,-9-5 0,9 3 0,-13-8 0,7 4 0,-9-5 0,5 0 0,0 0 0,0 0 0,1 0 0,-7-5 0,5-1 0,-10-11 0,4 4 0,-5-9 0,0 9 0,-1-4 0,-5 5 0,4-5 0,-5 4 0,7-4 0,5 11 0,-4-5 0,4 10 0,-5-10 0,5 5 0,2-5 0,5 0 0,-5 0 0,3 0 0,-3 5 0,5-4 0,0 4 0,0 0 0,1-4 0,-1 9 0,0-8 0,0 3 0,0 0 0,1-4 0,-1 4 0,0-5 0,0 0 0,0 0 0,0 1 0,-5 4 0,4-4 0,-10 4 0,10-5 0,-5-1 0,6 2 0,1-1 0,-1 0 0,0 0 0,0-5 0,0 4 0,4-5 0,-3 1 0,4-1 0,0-1 0,1 3 0,0 4 0,4 0 0,-4 0 0,0 0 0,-1 0 0,-4 1 0,-1-1 0,5 0 0,-4 5 0,4-4 0,-5 4 0,0-5 0,1 5 0,-1 2 0,0-1 0,0-1 0,0-5 0,1 0 0,-1 0 0,0 5 0,0-3 0,0 8 0,0-4 0,1 5 0,-1 0 0,0 0 0,0-5 0,0 4 0,0-4 0,1 0 0,-1-1 0,0 0 0,5-4 0,-4 9 0,4-8 0,-4 7 0,4-7 0,-4 8 0,4-4 0,-5 0 0,0 4 0,0-4 0,1 5 0,4 9 0,1-1 0,5 7 0,0-4 0,0-1 0,0 1 0,0 0 0,9-5 0,-2-2 0,9-4 0,-5 0 0,-1 5 0,1-4 0,5 9 0,2-3 0,-1-1 0,5-1 0,-10 0 0,5-4 0,-7 4 0,1 0 0,0-4 0,-1 4 0,-33-15 0,16 3 0,-28-9 0,24 5 0,1 5 0,-1-3 0,0 3 0,0-5 0,0 5 0,5-4 0,-3 9 0,3-8 0,-5 7 0,5-7 0,-4 8 0,4-9 0,0 4 0,-3-5 0,7 0 0,-2 0 0,4 1 0,0-1 0,0 0 0,0 0 0,0 0 0,0 0 0,0 1 0,0-1 0,0 0 0,0 0 0,0 0 0,0 1 0,4-1 0,-2 0 0,7 0 0,-3 0 0,0 0 0,3 5 0,-3-3 0,0 3 0,4 0 0,-4-9 0,5 3 0,0-5 0,0 0 0,0 1 0,0 4 0,0-5 0,-1 6 0,1 5 0,0-3 0,-5 3 0,3 0 0,-3-4 0,0 4 0,4-10 0,-4 3 0,5-3 0,0 5 0,0 0 0,-1 1 0,-4-1 0,4 5 0,-4-4 0,4 4 0,1-5 0,-5 0 0,4 1 0,-9-1 0,8 0 0,-8 0 0,4 0 0,-5 1 0,0-1 0,0 0 0,0-5 0,0-2 0,6-12 0,0 5 0,7-11 0,-1 5 0,0-1 0,0 3 0,-1 11 0,0 1 0,-5 7 0,4-1 0,-9 0 0,4 0 0,-5 0 0,0 0 0,4 1 0,-3-1 0,9 5 0,-9-4 0,9 4 0,-4 0 0,0-4 0,3 4 0,-8-4 0,9-1 0,-9 0 0,8 0 0,-7 0 0,7 1 0,-3-1 0,0 0 0,4 0 0,-9 0 0,3 0 0,1 5 0,-4-3 0,9-2 0,-9-1 0,9-4 0,-9 5 0,8 1 0,-8-1 0,9-6 0,-8 5 0,8-4 0,-9 5 0,8 0 0,-8 0 0,9 1 0,-9-1 0,9 0 0,-9-5 0,8 3 0,-3-3 0,0 0 0,4 3 0,-9-3 0,8 5 0,-3 0 0,0 1 0,4 3 0,-9-2 0,9 3 0,-5-5 0,6 0 0,0 0 0,-5 1 0,3 4 0,-7-4 0,7 4 0,-3 0 0,0-4 0,3 4 0,-7-5 0,7 5 0,-3-3 0,0 3 0,3-5 0,-3 0 0,0 0 0,4 0 0,-9 1 0,9-1 0,-9 0 0,8 5 0,-3-4 0,0 4 0,4-4 0,-4 4 0,4-4 0,-4 4 0,4-5 0,-4 5 0,0-4 0,3 4 0,-3-4 0,5-1 0,-1 0 0,1 0 0,0 0 0,0 0 0,-1 1 0,1 4 0,0-4 0,-5 4 0,3-5 0,-3 5 0,0-3 0,3 3 0,-7-5 0,7 5 0,-8-4 0,9 4 0,-9-5 0,4 0 0,0 5 0,-4-3 0,13 3 0,-12-5 0,8 0 0,-5 5 0,-4-4 0,4 0 0,-5 36 0,0-23 0,4 36 0,2-28 0,0 0 0,4-1 0,-4 1 0,4 0 0,1 0 0,0-1 0,-1 1 0,1 0 0,-5-1 0,4 1 0,-4 0 0,-1 5 0,5-4 0,-9 4 0,4-5 0,0 0 0,-4-1 0,4 1 0,-5 0 0,4-5 0,-2 8 0,7-7 0,-8 9 0,9-10 0,-4 3 0,4-8 0,1 9 0,0-4 0,-1 4 0,1 1 0,0 0 0,0-1 0,-1 1 0,1 0 0,0 0 0,-1-1 0,1-4 0,-5 4 0,3-4 0,-7 4 0,7-4 0,-8 4 0,9-4 0,-9 4 0,4 1 0,0 0 0,-4-1 0,4 1 0,-5 0 0,4-5 0,2 8 0,0-7 0,4 4 0,-9-2 0,4-38 0,-5 22 0,-6-35 0,0 29 0,-5-3 0,0 5 0,0 0 0,5 1 0,-3-1 0,8 0 0,-9 0 0,9-5 0,-9 4 0,9-5 0,-9 6 0,9 1 0,-4-7 0,0 5 0,4-4 0,-8 5 0,7-6 0,-7 5 0,8-4 0,-9-1 0,8 5 0,-8 1 0,9 1 0,-4 4 0,0-5 0,4 0 0,-8 5 0,7-3 0,-12 7 0,12-7 0,-13 8 0,9-9 0,0 4 0,1-5 0,5 0 0,-4 5 0,2-8 0,-7 7 0,7-9 0,-2 5 0,4 0 0,0 1 0,0-1 0,0 0 0,0 0 0,0 0 0,-10 5 0,8 25 0,-8-8 0,10 19 0,0-20 0,0 7 0,5-5 0,1 4 0,4-5 0,-4-1 0,4 1 0,-9 0 0,9-5 0,-9 3 0,8-3 0,-3 5 0,5-5 0,0 3 0,-1-3 0,1 5 0,0-5 0,-1 3 0,1-3 0,0 0 0,-5 4 0,3-4 0,-3 4 0,5 1 0,0-5 0,-6 3 0,5-7 0,-4 7 0,0-3 0,3 5 0,-7 0 0,2-1 0,1-4 0,-4 4 0,9-4 0,-4 4 0,0 1 0,3-5 0,-3 3 0,5-3 0,-1 5 0,1 0 0,-5-1 0,4 1 0,-4 0 0,4 0 0,1 5 0,-5-4 0,4 4 0,-8-5 0,7 0 0,-8-1 0,9 1 0,-9 0 0,8-1 0,-7 1 0,2 0 0,-4-1 0,5 1 0,-4 0 0,4 5 0,-5-4 0,0 4 0,5-5 0,-4 0 0,4-1 0,-5 1 0,4 0 0,2 0 0,5-1 0,-5 1 0,4 0 0,-4-1 0,4 1 0,1 0 0,-5-1 0,3 1 0,-2 5 0,-1-4 0,4 5 0,-9-7 0,8 1 0,-7 5 0,7-4 0,-8 5 0,4-7 0,0 1 0,-4 0 0,4-1 0,-1 1 0,-2 0 0,7-5 0,-8 3 0,9-3 0,-4 5 0,4-5 0,1 3 0,0-3 0,0 5 0,-6 0 0,5-1 0,-4 1 0,5 0 0,-5-1 0,3 1 0,-3 0 0,0 0 0,4 5 0,-9-4 0,9 4 0,-9-5 0,9 0 0,-4-1 0,0 1 0,3 0 0,-3-1 0,0 1 0,4 0 0,-9-1 0,8 1 0,-3 0 0,0-1 0,4 1 0,-9 0 0,8 0 0,-3-1 0,0 1 0,4 0 0,-9-1 0,8 1 0,-7 0 0,7-1 0,-8 1 0,4 0 0,0-5 0,-4 3 0,8-3 0,-7 5 0,7 0 0,-3-1 0,0 1 0,4 0 0,-4-1 0,-1 1 0,5 0 0,-9-1 0,4 1 0,-5 0 0,0 0 0,5-1 0,-4 1 0,4 0 0,-5-1 0,0 1 0,0 0 0,0-1 0,0 1 0,0 0 0,0 0 0,0-1 0,0 1 0,0 0 0,0-1 0,0 1 0,0 0 0,0-1 0,0 1 0,0 0 0,0-1 0,0 1 0,0 0 0,-5 0 0,4-1 0,-4 1 0,0 0 0,4 5 0,-9-4 0,9 4 0,-9 0 0,4-3 0,-1 8 0,-2-9 0,3 5 0,0-1 0,-4-4 0,4 4 0,0-5 0,-4 0 0,9-1 0,-8 1 0,2 5 0,1-4 0,-4 5 0,4-1 0,0-4 0,-4 4 0,4-5 0,0 0 0,-4-1 0,9 1 0,-9 0 0,9-1 0,-4 1 0,0 0 0,4-1 0,-9 1 0,4 0 0,0 0 0,-3-1 0,8 1 0,-9 0 0,4-1 0,0 1 0,-4-5 0,4 3 0,-5-7 0,1 7 0,-1-3 0,0 0 0,0 4 0,0-4 0,1-1 0,-1 5 0,-10 1 0,7 1 0,-7 4 0,10-5 0,0-1 0,0 1 0,-5 0 0,9 0 0,-14 0 0,14 0 0,-10-5 0,6 4 0,0-4 0,1 5 0,-1-5 0,0 3 0,0-3 0,0 0 0,1 3 0,-1-3 0,0 5 0,-5-5 0,3 4 0,-3-4 0,5-1 0,0 5 0,-4-4 0,3 0 0,-4 3 0,5-7 0,0 7 0,1-8 0,-1 9 0,0-9 0,0 8 0,0-7 0,0 7 0,1-8 0,4 9 0,-4-9 0,4 9 0,-5-9 0,0 8 0,0-8 0,5 9 0,-3-9 0,3 9 0,-5-4 0,0-1 0,0 5 0,1-4 0,3 5 0,-2-5 0,8 3 0,-9-3 0,4 0 0,0 3 0,-8-7 0,11 7 0,-11-8 0,41-1 0,-20-1 0,23-9 0,-21 9 0,-3-8 0,5 7 0,0-7 0,-1 8 0,-4-9 0,4 9 0,-4-9 0,4 9 0,1-9 0,0 4 0,0-4 0,-1-1 0,1 0 0,0 0 0,-1 0 0,1 5 0,-5-3 0,3 7 0,-3-7 0,5 3 0,0-5 0,0 0 0,-1 5 0,1-4 0,0 4 0,-1-4 0,1-1 0,0 0 0,-1 0 0,1 0 0,0 0 0,-1 1 0,1-1 0,0 0 0,0 0 0,-1 0 0,1 1 0,5-2 0,-4 1 0,5 0 0,-1 5 0,-4-3 0,4 3 0,-5-5 0,-1 0 0,1 5 0,5-4 0,-4 9 0,3-9 0,-4 9 0,-1-8 0,1 7 0,0-7 0,-1 8 0,1-9 0,0 4 0,5-5 0,-4 0 0,4 4 0,-5-2 0,0 3 0,0 0 0,-1-4 0,1 9 0,0-9 0,-1 9 0,1-9 0,0 9 0,-1-8 0,1 7 0,0-2 0,-1-1 0,1-1 0,0 0 0,0-9 0,-1 13 0,1-12 0,0 12 0,-1-7 0,1 3 0,0 0 0,-1 1 0,1 0 0,0 4 0,-1-9 0,1 9 0,-5-9 0,4 9 0,-9-13 0,4 7 0,-1-4 0,-2 1 0,7 4 0,-8-5 0,9 0 0,-4 1 0,4-1 0,-4 0 0,4 5 0,-9-4 0,8 4 0,-7-4 0,7 3 0,-8-2 0,4 3 0,-5-5 0,0 0 0,0 0 0,0 1 0,0-1 0,0 0 0,0 0 0,0 0 0,0 0 0,0 1 0,0-1 0,0 0 0,0 0 0,0-5 0,0 4 0,0-10 0,0 4 0,0 0 0,0-4 0,0 10 0,0-10 0,0 10 0,0-10 0,-5 4 0,4 0 0,-5 2 0,1 0 0,4 3 0,-4-9 0,-1 5 0,5-1 0,-4-4 0,0 10 0,4-5 0,-4 1 0,0 4 0,4-5 0,-9 7 0,4-1 0,0 0 0,-3 5 0,8-4 0,-9 4 0,4-5 0,0 1 0,-4-1 0,9 0 0,-8 0 0,7 0 0,-7 0 0,8-5 0,-9 4 0,9-4 0,-9-1 0,8-1 0,-3 1 0,5-5 0,0 9 0,-5-8 0,4 8 0,-9-3 0,8 5 0,-7 0 0,3 0 0,-11 5 0,5-3 0,-10 8 0,5-9 0,-7 3 0,-6-5 0,6 0 0,-13 0 0,12 0 0,-11 5 0,5 2 0,-7-1 0,7 5 0,-5-5 0,4 6 0,1 0 0,-5 0 0,11 0 0,-11 0 0,11 0 0,-5 0 0,7 0 0,-1 0 0,-4 0 0,4 0 0,-4 5 0,10 1 0,-4 11 0,4 1 0,-5 5 0,0-5 0,-1 4 0,6-10 0,-3 5 0,8-6 0,-3 0 0,5-1 0,0-4 0,0-1 0,1-5 0,-1 0 0,0 0 0,0 0 0,0 0 0,-5-10 0,4 3 0,-5-9 0,7 5 0,-7 0 0,5-6 0,-5 5 0,6-5 0,0 6 0,5-5 0,1 4 0,5-10 0,0 4 0,0-5 0,0-1 0,0 1 0,0 0 0,0 5 0,0-4 0,0 10 0,0-5 0,5 11 0,-4-3 0,9 3 0,-4 0 0,4 1 0,1 5 0,0 0 0,-1 0 0,1 0 0,0 0 0,-1 5 0,-4 1 0,4 0 0,-4 3 0,0-3 0,3 0 0,-3 4 0,5-9 0,0 3 0,-5 1 0,-2 6 0,-4 1 0,0 3 0,0-4 0,0 0 0,0-1 0,0 1 0,0 5 0,0 2 0,0 5 0,0 0 0,-4-5 0,-2-2 0,0 0 0,-4-3 0,9 3 0,-4-6 0,0-4 0,-1 4 0,-10-9 0,3 9 0,-3-9 0,0 4 0,-2-5 0,0 0 0,-4 0 0,4 0 0,1 0 0,0 0 0,1 0 0,4 0 0,-5 0 0,7 0 0,-1 0 0,0 0 0,0 0 0,0 0 0,0 0 0,1 0 0,-1-5 0,5-1 0,1-5 0,5 0 0,0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18:56:34.523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1470 1 24575,'0'35'0,"0"-1"0,0-10 0,0-3 0,0 7 0,0 7 0,0-6 0,0 13 0,0-4 0,0 4 0,0-3 0,0 15 0,0-26 0,0 38 0,-2-35 0,2 35 0,-3-25 0,3 19 0,0-11 0,0 7 0,0-2 0,0 6 0,0-2 0,0 3 0,0 5 0,0 1 0,0 3 0,0-3 0,0 3 0,0-8 0,3 4 0,1-5 0,4 1 0,-1-1 0,5 0 0,-3 1 0,4-1 0,-1 1 0,0-5 0,-3 0 0,2-8 0,-2 2 0,2-2 0,1 4 0,0-4 0,-1-1 0,0-4 0,-1-9 0,-1 4 0,-1-14 0,-2 4 0,0-11 0,0-3 0,-7-9 0,-17-7 0,-5-9 0,-15-9 0,5-8 0,3-5 0,-3-6 0,7-1 0,4 9 0,-3-18 0,11 20 0,-4-12 0,6 12 0,5 7 0,0-3 0,0 1 0,4 3 0,-1-1 0,4-5 0,-2 5 0,0-8 0,1-4 0,-3 7 0,4-9 0,-4 13 0,1-7 0,0 5 0,1 1 0,2 0 0,-2 2 0,1-8 0,-1 7 0,0-16 0,1 9 0,-1-11 0,-1-4 0,0 9 0,-3-24 0,1 19 0,-4-17 0,1 16 0,0 10 0,-4-1 0,3-2 0,-2 9 0,-3-19 0,0 4 0,2 2 0,-2-10 0,8 20 0,-1-5 0,2 7 0,2 2 0,-1 4 0,4 2 0,-2 1 0,2 2 0,0-2 0,0 2 0,0-8 0,0 2 0,0-9 0,2 9 0,0-4 0,7-7 0,-4 9 0,4-7 0,-5 15 0,0 0 0,0 3 0,1 0 0,-3-1 0,1-1 0,-2-1 0,3-3 0,-2 1 0,1-3 0,1-10 0,-2 9 0,3-10 0,-2 15 0,1-2 0,-2 3 0,0 3 0,2 0 0,-2 0 0,4-4 0,-2 3 0,2-5 0,-2 8 0,0-4 0,-2 3 0,2 1 0,-2-1 0,0 3 0,1-2 0,-1 1 0,0-1 0,1 1 0,-1 0 0,-16 30 0,10-15 0,-17 25 0,15-21 0,-2 0 0,0 0 0,2 0 0,-1 0 0,1 0 0,0-1 0,-2 1 0,4-4 0,-1 3 0,-1 0 0,2-2 0,-1 3 0,0-3 0,1 1 0,-2 2 0,3-3 0,-1 2 0,-1 0 0,1-2 0,-2 1 0,2-1 0,-3 0 0,0 2 0,1-1 0,-1-1 0,1 3 0,2-3 0,-1 4 0,-1-4 0,2 1 0,-1-1 0,-1 4 0,0-2 0,0 1 0,1-2 0,1-1 0,-3 4 0,2-4 0,-2 5 0,4-8 0,-3 5 0,1 0 0,-1-3 0,0 5 0,3-6 0,-3 4 0,1-1 0,-1 1 0,-1 0 0,3-1 0,-2 1 0,1-3 0,-3 4 0,0-1 0,0 3 0,1-3 0,-1 1 0,-1 0 0,-1 3 0,2-3 0,-2 2 0,2-4 0,-2 2 0,2-2 0,0-1 0,1 1 0,1-3 0,-2 2 0,1-3 0,-1 3 0,0-2 0,18-27 0,-9 17 0,14-24 0,-11 26 0,-1-1 0,7-4 0,-5 1 0,5 0 0,-4 1 0,-1 2 0,1-6 0,-1-2 0,-1 1 0,2-5 0,0 8 0,0-9 0,2 7 0,1-7 0,2-1 0,-3 4 0,3-2 0,-5 8 0,1-2 0,-3 4 0,3-2 0,-1 2 0,-1-3 0,2 2 0,-2-2 0,1 3 0,1-5 0,-2 4 0,1-1 0,-1-1 0,0 4 0,1-4 0,1 1 0,0 1 0,0 0 0,-2 2 0,2-4 0,-2 2 0,0-2 0,0 2 0,1 0 0,-22 25 0,14-14 0,-18 21 0,18-20 0,-1-1 0,-1 8 0,0-5 0,-1 5 0,1-5 0,0 1 0,0 5 0,1-4 0,-1 4 0,0-6 0,0 1 0,-1 1 0,1 0 0,-2 1 0,3-2 0,-1 0 0,0 0 0,1 0 0,-2 0 0,-1-1 0,-1 0 0,0 0 0,0 0 0,0 0 0,0-2 0,0 2 0,0-1 0,-2 1 0,3-2 0,-4 3 0,5-3 0,-5 5 0,6-6 0,-3 5 0,0-2 0,2-1 0,-4 3 0,4-2 0,-1-1 0,-1 4 0,2-2 0,-1 0 0,-1 2 0,3-6 0,-3 6 0,3-4 0,-1 3 0,0-1 0,1-1 0,-1 2 0,1-1 0,-1 2 0,0-4 0,0 3 0,2-2 0,-1 1 0,-1 5 0,0-5 0,0 3 0,1-4 0,0 3 0,0-2 0,0 1 0,0 1 0,1-2 0,-1 2 0,-2-1 0,2-1 0,-4 4 0,2-2 0,-3 4 0,-1 2 0,1-3 0,-5 9 0,1-7 0,-5 12 0,-1-5 0,-4 5 0,0 2 0,-3 2 0,1 4 0,-1-3 0,4 3 0,5-12 0,-3 6 0,8-11 0,-5 6 0,5-6 0,3-2 0,3-4 0,2-2 0,0-3 0,2 2 0,1-41 0,1 11 0,2-30 0,0 19 0,5 5 0,-1 0 0,1 1 0,-1 5 0,-1 6 0,1 0 0,-3 9 0,1-3 0,3 4 0,0 0 0,2 1 0,0 0 0,-2 0 0,1-2 0,-1 0 0,0 1 0,1-3 0,-3 3 0,3-3 0,-3 3 0,0-2 0,4-2 0,-3 1 0,2-2 0,-1 4 0,-3-1 0,3 1 0,1-4 0,-2 1 0,3-2 0,-5 4 0,1-1 0,0-1 0,-1 3 0,3-4 0,-3 4 0,0-3 0,0-2 0,-1 5 0,0-6 0,2 5 0,-4-1 0,3-4 0,0 6 0,0-4 0,1 1 0,-1 1 0,1-1 0,-1 2 0,2-2 0,0 2 0,-1-2 0,1 2 0,-2 0 0,3 0 0,-2-2 0,1 2 0,0-2 0,0 2 0,-1 1 0,4-2 0,-4 0 0,2 1 0,0-3 0,-3 5 0,5-5 0,-3 5 0,1-3 0,0 2 0,-2-2 0,2 1 0,0-2 0,-1 1 0,1-1 0,-1-1 0,-2 2 0,3-2 0,0 1 0,0 1 0,1-2 0,-2 2 0,1 1 0,-2-2 0,1 3 0,1-3 0,-2 4 0,4-1 0,-2 0 0,0 2 0,2-1 0,-10 24 0,3-12 0,-8 20 0,2-17 0,-2 2 0,0 5 0,-1-4 0,-2 12 0,2-8 0,-2 6 0,0-1 0,0-3 0,-1 7 0,1-6 0,0 4 0,0-1 0,0-2 0,1-1 0,2-5 0,2 1 0,2-3 0,-2 4 0,3-4 0,-3 4 0,4-2 0,-2 2 0,0 3 0,1 1 0,-1 2 0,0 0 0,2 4 0,-5-1 0,3 14 0,-1-7 0,1 10 0,-1-13 0,3 3 0,-2-3 0,2 6 0,0-10 0,0 9 0,0-17 0,0 8 0,0-5 0,2-1 0,0-2 0,4-4 0,0-3 0,2 0 0,-1-4 0,1 0 0,1-3 0,-1-2 0,3-1 0,-1-3 0,1-6 0,4-7 0,-2-8 0,7-9 0,-1-5 0,7-10 0,-3 1 0,4-6 0,-11 16 0,0-7 0,-3 12 0,-5-5 0,2 5 0,-5 4 0,-1 9 0,-2 4 0,0 6 0,-2-2 0,-18 20 0,8 0 0,-14 15 0,15-2 0,-3 10 0,3-2 0,-4 10 0,5-1 0,0 1 0,5 3 0,0 4 0,3 1 0,0 4 0,0-1 0,0 1 0,0-1 0,0-3 0,2-13 0,1 2 0,7-2 0,-4-9 0,7 6 0,-7-21 0,2 3 0,0-7 0,0 1 0,-1-4 0,3-2 0,-2-1 0,2-2 0,-1-4 0,0-4 0,-1-3 0,-2-6 0,0 2 0,-1 0 0,-1 0 0,-2 3 0,-2 2 0,0 2 0,-3-1 0,-11 5 0,-1-2 0,-10 4 0,4 2 0,-5 0 0,2 0 0,-5 0 0,8 0 0,-8 0 0,8 0 0,-8 2 0,5-1 0,-2 1 0,2 0 0,4-1 0,-1 1 0,4-2 0,2 0 0,0 0 0,5 0 0,-2-2 0,4-2 0,-1-4 0,3 0 0,0-4 0,0 2 0,3-2 0,-2 2 0,3-2 0,-2 4 0,2-2 0,-3 3 0,3-2 0,-5 2 0,3-2 0,-5 0 0,5 3 0,-5-1 0,2 0 0,1 2 0,-1-4 0,2 4 0,0-3 0,-2-2 0,5-1 0,-3 0 0,4 1 0,0 1 0,1 0 0,-2-2 0,1 1 0,0-3 0,1 1 0,0 2 0,0-2 0,0 4 0,-2-3 0,1 3 0,0-2 0,-1 1 0,2 1 0,-2-3 0,2 1 0,0 1 0,0-3 0,0 2 0,0-2 0,0-1 0,0 1 0,0 0 0,0 0 0,0-1 0,0 1 0,0 2 0,2 0 0,-2 2 0,-15 11 0,9-4 0,-13 10 0,14-5 0,-1-2 0,-5 3 0,2-3 0,-3 2 0,3-1 0,-2 0 0,3-1 0,-2 1 0,-1-1 0,3 2 0,-1-2 0,0 3 0,3-3 0,-3 6 0,4-2 0,0 3 0,0-2 0,-1 1 0,1-1 0,-2 2 0,2-2 0,-1 0 0,0 0 0,0-1 0,-1 1 0,-2 0 0,4-1 0,-4 2 0,4-2 0,-1 1 0,-1 2 0,2-2 0,-1 1 0,1 1 0,0-2 0,-1 0 0,0 2 0,0-2 0,0 1 0,-1-2 0,2 1 0,-2 2 0,3-2 0,-3 2 0,4-2 0,-4-1 0,1 1 0,1 0 0,-2 0 0,2 0 0,-2 0 0,1 0 0,-2 0 0,4 0 0,-4-2 0,2 3 0,-1-2 0,2 2 0,-2-1 0,3 0 0,-2 2 0,2-2 0,-1 2 0,1-1 0,1-1 0,1 3 0,-1-1 0,2 0 0,-2 1 0,3-3 0,-2 3 0,1-1 0,0 0 0,0 1 0,1-1 0,0 0 0,0 1 0,3-1 0,-1 0 0,3 1 0,-1-2 0,0 1 0,0 0 0,1-1 0,0 4 0,2-2 0,-1 2 0,2 1 0,0-1 0,2-2 0,-1 2 0,3-4 0,-4 4 0,5 1 0,-5-4 0,5 6 0,-5-7 0,4 3 0,-3 1 0,3-1 0,-3 1 0,1 0 0,-2-1 0,2 1 0,-2-2 0,1 0 0,-2 2 0,0-2 0,1 2 0,-2-2 0,1 2 0,-1-4 0,0 2 0,0-1 0,-1-1 0,0 2 0,0-3 0,1 1 0,-2-1 0,3 1 0,-3 1 0,3-1 0,-2 4 0,2-4 0,1 4 0,1-2 0,1 1 0,2 3 0,-3-5 0,8 8 0,0-2 0,0 2 0,4 0 0,-2 2 0,-4-7 0,6 7 0,-10-9 0,10 10 0,-9-6 0,10 10 0,-13-13 0,7 10 0,-3-5 0,-1-2 0,4 6 0,1-3 0,0 1 0,5 3 0,-1-6 0,0 3 0,-7-6 0,5 6 0,-9-4 0,12 5 0,0 3 0,0-2 0,3 2 0,-8-5 0,7 7 0,-10-11 0,7 10 0,-7-9 0,4 2 0,-4 0 0,1-5 0,-2 2 0,-2-3 0,1 3 0,-3-3 0,1 0 0,-3-2 0,1-1 0,-3 1 0,1-1 0,1 1 0,1-1 0,-1 0 0,2-1 0,-3 1 0,1-3 0,4 5 0,-5-5 0,4 5 0,-2-4 0,-2 3 0,3-2 0,-4 1 0,1-2 0,5 5 0,-5-2 0,5 1 0,-3-2 0,-1-1 0,1 3 0,-2-4 0,1 4 0,-1-3 0,1 1 0,1 3 0,0-2 0,2 4 0,1 1 0,2 0 0,-2 1 0,1-2 0,-1 1 0,5 1 0,-2 2 0,4-2 0,-5-4 0,5 4 0,-5-3 0,5 0 0,-5 2 0,4-4 0,-3 4 0,-6-8 0,-29-22 0,7 5 0,-22-21 0,25 22 0,-7-6 0,7 6 0,-5-8 0,5 6 0,-2-2 0,2 2 0,0 0 0,1 1 0,2-3 0,0 4 0,-3-3 0,3 6 0,-2-4 0,2 2 0,0-1 0,0 0 0,0 3 0,0-2 0,1 0 0,-1 2 0,0-1 0,2 1 0,-3-2 0,4 2 0,-5-2 0,2 2 0,0-1 0,-2 0 0,2-2 0,-4-2 0,4 2 0,-6-4 0,5 4 0,-2-2 0,-2 0 0,3 1 0,-1-1 0,-2 0 0,3 3 0,-1-3 0,1 3 0,0 0 0,-1-5 0,-5 0 0,-1-4 0,2 5 0,0-1 0,5 4 0,-3-2 0,-3-3 0,2 3 0,-1-1 0,2 2 0,3 3 0,-3-3 0,5 4 0,-4-5 0,4 5 0,-2-2 0,0 2 0,2 1 0,-4-3 0,2 1 0,-3-3 0,0 1 0,2 0 0,-1-1 0,1-2 0,0 1 0,-5-6 0,4 6 0,-5-6 0,8 8 0,-3-4 0,5 5 0,-3-3 0,2 3 0,1-2 0,0 2 0,3 0 0,-2-2 0,2 6 0,2-3 0,-1 0 0,2 1 0,0-4 0,1 5 0,0-2 0,2-2 0,4 0 0,1-5 0,4 0 0,-3 1 0,1-2 0,-1 2 0,1-2 0,0-1 0,-3 1 0,2 4 0,-3-1 0,0 6 0,-3-2 0,0 1 0,-2 1 0,0-2 0,0 2 0,0-3 0,-3 3 0,-2-2 0,-5 0 0,0 2 0,-2-2 0,-1 1 0,-1 1 0,1 2 0,-9-5 0,10 5 0,-13-7 0,16 7 0,-11-8 0,9 6 0,-2-3 0,2 3 0,3 1 0,-2-1 0,3 0 0,1 1 0,0-1 0,2 1 0,-3-6 0,2 4 0,-2-6 0,1 5 0,2-3 0,-2 1 0,2 0 0,0 2 0,0 0 0,2 3 0,0-2 0,12 35 0,5-6 0,13 30 0,6-11 0,12 7 0,10 7 0,6 8 0,-6-10 0,-18-14 0,-2-1 0,5 4 0,4 7 0,-1 0 0,-10-8 0,2-3 0,1 0 0,3 2 0,13 6 0,-4-4 0,0-1 0,-11-12 0,3 1 0,-2-6 0,-10-5 0,10 2 0,-20-10 0,13 2 0,-10-3 0,3 0 0,-10-4 0,-1 0 0,-1 0 0,-3-2 0,-1 2 0,-1-2 0,1 2 0,-2-1 0,4-1 0,-7-19 0,-1 7 0,-8-23 0,-5 11 0,-3-11 0,-5-4 0,1-4 0,-5-7 0,5 3 0,-4-7 0,8 16 0,-3-10 0,5 15 0,-2-7 0,1 8 0,4 7 0,-2 5 0,5 4 0,-1 3 0,1 4 0,-1 0 0,-3 4 0,-1 8 0,2 1 0,-1 6 0,5-4 0,-1-1 0,-8 5 0,0-5 0,-9 3 0,-2-5 0,-6-2 0,5-1 0,-17-2 0,21 0 0,-15 0 0,18-2 0,-2-2 0,7-3 0,1 1 0,6-1 0,3-1 0,16 1 0,1 1 0,16 3 0,0 3 0,7 0 0,4 0 0,0 4 0,2 5 0,-4 7 0,2 4 0,-2 5 0,-3 2 0,1 8 0,-3 2 0,2 8 0,-3-1 0,-1 0 0,-6 1 0,-8-15 0,0 8 0,-8-10 0,1 6 0,-4-4 0,-2-4 0,-1-3 0,-1-4 0,-1 0 0,-2-3 0,0-1 0,0-1 0,0-3 0,0-3 0,-2 4 0,0-4 0,-2 4 0,0-2 0,-2 2 0,1 0 0,0 0 0,0 3 0,1-2 0,0 1 0,0 1 0,0 0 0,-1 0 0,1 2 0,2-2 0,-2 0 0,2 2 0,-1-4 0,-1 1 0,4-2 0,-4 0 0,2 4 0,0-3 0,0 0 0,1-3 0,0-3 0,0 4 0,1-2 0,0 1 0,0 1 0,0-2 0,0 1 0,0 1 0,1-2 0,1 1 0,2-2 0,0-1 0,3 4 0,-3-2 0,5 1 0,-5-2 0,3-1 0,-1 1 0,0-2 0,1 4 0,-3-5 0,1 5 0,1-3 0,-2 3 0,-1 0 0,1 0 0,-4-3 0,2 3 0,0-2 0,-2 3 0,2-3 0,-2 4 0,0-2 0,0 0 0,0 2 0,0-2 0,0 0 0,0 0 0,0-1 0,-4-2 0,-1 2 0,-3-5 0,-7 0 0,6-4 0,-6 0 0,5 0 0,-4 0 0,1-4 0,-7-1 0,2-6 0,-3-1 0,3 1 0,-6-6 0,9 5 0,-8-5 0,6 4 0,-1-1 0,-7-3 0,8 5 0,-10-10 0,13 11 0,-10-10 0,11 12 0,-6-9 0,6 6 0,0-3 0,0 4 0,2-1 0,0 3 0,2-1 0,-1 0 0,4 2 0,-1-1 0,1 1 0,0 1 0,1-3 0,-1 2 0,2-4 0,-2 4 0,2-1 0,1 1 0,-1 0 0,0-1 0,-1 2 0,1-2 0,-1 2 0,1-4 0,0 5 0,1-6 0,-2 4 0,1-1 0,-3 0 0,2 1 0,-2-2 0,1 2 0,-2-3 0,-2 0 0,1-1 0,-1 1 0,0-1 0,2 4 0,-2-2 0,0 0 0,-1 2 0,1-2 0,-2 1 0,2 2 0,0-1 0,-2 0 0,4 0 0,-3 0 0,2 0 0,-2 0 0,3 1 0,-2-1 0,3 2 0,1-1 0,-1 1 0,1-2 0,0 1 0,-1-1 0,2 1 0,-1 0 0,0-1 0,-1 1 0,0 0 0,1 2 0,-2-2 0,3 1 0,-2-2 0,2-1 0,-1 1 0,0 1 0,-2-2 0,3 5 0,-2-5 0,0 0 0,3 3 0,-5-5 0,3 4 0,1 1 0,-4-5 0,5 7 0,-4-5 0,1 0 0,3 1 0,-5-3 0,5 5 0,-2-1 0,-1-2 0,1 2 0,-1-3 0,1 4 0,1 0 0,-1-4 0,-2 5 0,2-4 0,-1 0 0,3 4 0,-3-5 0,2 4 0,-3 0 0,1-2 0,1 2 0,1-3 0,2 1 0,19 7 0,-5-1 0,18 8 0,-12-1 0,6 2 0,-6-1 0,13 4 0,-10-1 0,10 1 0,-4-1 0,0-1 0,7 1 0,1-1 0,6 3 0,5-2 0,0 1 0,7-4 0,-3 3 0,3-4 0,-3 1 0,3 0 0,-10-1 0,5-1 0,-10-2 0,4-2 0,-8 0 0,3 0 0,-2 0 0,2 0 0,1-5 0,3-3 0,-2-4 0,-7 0 0,-2 2 0,-8 1 0,-1 0 0,1-2 0,-1-2 0,-2-3 0,-2-1 0,-5-4 0,1-6 0,0-19 0,5-18 0,-6-2 0,9-21 0,-10 18 0,4-22 0,-5 32 0,-2-12 0,-2 27 0,-1-5 0,-2 8 0,-2 11 0,0 6 0,0 7 0,-3 2 0,-2 5 0,-1-2 0,-1-3 0,4 3 0,-9-27 0,-1-2 0,-14-35 0,1 7 0,-1-6 0,7 21 0,5 5 0,-2-6 0,2 8 0,-1-11 0,-3 3 0,11 23 0,-10-13 0,14 30 0,-5-11 0,5 11 0,-1 0 0,1 1 0,0 1 0,0 3 0,2 1 0,0 1 0,1-5 0,0 4 0,-1-8 0,2 8 0,0-10 0,0 8 0,0-9 0,0 0 0,0 3 0,0-14 0,0 9 0,0-14 0,2 11 0,1-7 0,0 8 0,-1-3 0,0 3 0,-2 4 0,2 5 0,-2 1 0,0 1 0,0 3 0,0 1 0,-2-2 0,0 4 0,-3-3 0,0 3 0,-1 1 0,1-4 0,0 2 0,1-1 0,-1 0 0,-1 1 0,2-1 0,-2 1 0,2-4 0,0 2 0,0-5 0,0 2 0,2-1 0,-2-1 0,2 3 0,-3-5 0,3 4 0,-2-4 0,4 4 0,-2 1 0,2 0 0,0 4 0,0-2 0,0 1 0,0 2 0,0-4 0,0 2 0,0 0 0,1-1 0,1 3 0,2-3 0,-1 1 0,-1 0 0,-1-1 0,-1 2 0,0-2 0,0 1 0,0 0 0,16 13 0,-11-3 0,13 8 0,-13-4 0,-2-4 0,9 5 0,-4-4 0,3 3 0,-2-1 0,-2 0 0,1 1 0,2-1 0,-2 1 0,-1 0 0,2 1 0,-3-1 0,3 2 0,0-1 0,-1 2 0,1-3 0,-3 1 0,3 1 0,-4-2 0,4 3 0,-2-2 0,-1-2 0,2 4 0,-2-2 0,1 3 0,-2-3 0,0 1 0,0 0 0,2 0 0,0 0 0,0 0 0,-2 0 0,4 2 0,-5-3 0,5 3 0,-3-4 0,-1 1 0,4 3 0,-3-3 0,3 1 0,-2 0 0,1-3 0,-1 1 0,2 2 0,-1-2 0,3 2 0,-3-3 0,2 0 0,-1 5 0,-1-4 0,1 5 0,-3-6 0,1 3 0,2 1 0,-2-2 0,2 1 0,-4-2 0,0 0 0,3 2 0,0 0 0,0-2 0,-2 2 0,2-2 0,-3 1 0,5 0 0,-2-2 0,2 1 0,-2-3 0,3 3 0,-3-2 0,1 2 0,0-3 0,1 3 0,0-3 0,-3 4 0,2-1 0,-3-1 0,3 1 0,0 2 0,-1 0 0,-1 2 0,1-3 0,-3 1 0,4 0 0,-2 1 0,1 1 0,-4-3 0,3 1 0,-3 0 0,4 2 0,-4 0 0,3-1 0,-3-1 0,3-1 0,-1 4 0,0-3 0,-1 4 0,1-4 0,-2-1 0,1 3 0,1-1 0,-2 2 0,1-3 0,0 4 0,-1-5 0,3 3 0,-2-2 0,1-1 0,0 1 0,1 1 0,-1-3 0,1 6 0,-1-6 0,0 3 0,1-1 0,-2 1 0,1-1 0,0 2 0,0-4 0,1 2 0,0 0 0,-1 0 0,1 0 0,0 0 0,0 0 0,0 0 0,0-2 0,0 2 0,2-2 0,-3 1 0,4-1 0,-4-2 0,5 3 0,-2-1 0,-1 1 0,1 1 0,-4-3 0,4 5 0,-2-3 0,1 1 0,-3 0 0,2-1 0,0 3 0,1 1 0,2 0 0,-3 0 0,1-1 0,-2 1 0,2 0 0,-2 2 0,0-4 0,0 4 0,-3-4 0,1 1 0,0-1 0,0-1 0,0 3 0,-1-2 0,1 2 0,0-1 0,0 1 0,-2 2 0,2 1 0,-2-1 0,2 0 0,0 0 0,0 0 0,0 0 0,-1 3 0,0-2 0,-2 4 0,0-5 0,-1 3 0,0-3 0,0 0 0,0 0 0,0 0 0,0 3 0,0 0 0,0 5 0,0-4 0,0 9 0,-2-3 0,-3 7 0,-4-2 0,-2 2 0,-3-2 0,4-3 0,-10 9 0,10-16 0,-13 19 0,8-15 0,-14 18 0,12-18 0,-9 8 0,8-8 0,-1-1 0,-6 5 0,5-3 0,-5 1 0,8-5 0,-5 5 0,1-5 0,5 1 0,-7 3 0,5-3 0,1-2 0,-2 2 0,6-4 0,-1 1 0,1 0 0,-1 2 0,0 1 0,3-5 0,-5 8 0,7-10 0,-13 12 0,13-13 0,-14 18 0,11-16 0,-3 10 0,5-11 0,2 0 0,-1 1 0,3-1 0,0 0 0,1-2 0,0 0 0,0-5 0,1 4 0,-3-43 0,4 2 0,-2-18 0,1-6 0,3-18-429,0 14 1,-1-1 428,-2-29 0,4 35 0,-1 2-20,-2-24 20,3-9 0,0 25 0,0-28 0,0 36 0,0-32 0,0 56 0,0-37 0,0 29 0,0-6 856,0 8-856,0 8 21,0 0-21,0 3 0,0 7 0,0 2 0,0 5 0,0 2 0,0-4 0,0 5 0,-3-5 0,0 4 0,-6-2 0,2 2 0,-3-2 0,1 2 0,0-1 0,0 0 0,1 0 0,0-1 0,0 2 0,1-2 0,-1 1 0,0 1 0,0-2 0,2 0 0,-1 2 0,3-1 0,-2 1 0,3 1 0,-3-3 0,4 3 0,-3-2 0,3 0 0,0 1 0,11-1 0,-1 3 0,10 1 0,2 4 0,-1 1 0,7 0 0,-2 8 0,1 6 0,1 12 0,1 6 0,-3 6 0,1 2 0,-6 3 0,3-3 0,-5 4 0,2-6 0,-3 2 0,-5-12 0,3 4 0,-3 2 0,2-7 0,0 9 0,-4-16 0,0 4 0,-2-4 0,-1-2 0,-1-3 0,-1-3 0,-1-2 0,1-1 0,-2-1 0,0 1 0,-2 0 0,0 0 0,0 1 0,-2 0 0,-2 0 0,-2 4 0,-2-4 0,1 5 0,-3 5 0,3-6 0,-7 9 0,5-5 0,-3 0 0,3 2 0,1-2 0,-1-1 0,2 0 0,1-1 0,3-2 0,0-2 0,2-2 0,0 0 0,1-1 0,15-28 0,-4 2 0,13-27 0,-10 0 0,2-1 0,-6-8 0,3-3 0,-6 2 0,1 8 0,-2-5 0,-3 13 0,-1-7 0,-2 5 0,0 3 0,0 3 0,0 2 0,0 5 0,0 0 0,0 7 0,-4-3 0,1 5 0,-5-2 0,3 0 0,-4 2 0,3-2 0,-1 2 0,-2 1 0,4-3 0,-6-7 0,3 2 0,-4-4 0,0 3 0,2-4 0,-7-8 0,4 3 0,-1 3 0,2 6 0,3 8 0,0 0 0,3 4 0,-2 4 0,4 0 0,-1 2 0,1 1 0,23 21 0,-10-9 0,20 20 0,-19-14 0,3 2 0,0 0 0,-1-1 0,3 2 0,-4-2 0,2 1 0,0 0 0,-2 0 0,1 0 0,-3-1 0,3 1 0,1 2 0,-1-3 0,3 3 0,-2-2 0,0-2 0,2 2 0,-3-3 0,1 1 0,2 0 0,-2-1 0,2-1 0,-3-1 0,0 0 0,0 0 0,0 0 0,-1 0 0,0 0 0,-1 0 0,0 0 0,2 2 0,-1-2 0,-1 2 0,2 1 0,-4-3 0,5 4 0,0 0 0,-1 1 0,1-2 0,-5-1 0,-3-3 0,2 1 0,-2-1 0,2 2 0,-3-2 0,2 1 0,-2-1 0,1 0 0,1 4 0,-3-5 0,3 4 0,-3-4 0,1 3 0,1 0 0,-1 1 0,2 0 0,-2-1 0,1-1 0,1 4 0,2-4 0,0 4 0,0-2 0,0 2 0,0 1 0,0 1 0,3-1 0,-3-1 0,2-1 0,-3 0 0,0-3 0,-1 4 0,0-4 0,1 2 0,-3-3 0,3 2 0,-3-3 0,3 3 0,-3-2 0,1 0 0,0 1 0,-1-1 0,2 0 0,0 0 0,1 0 0,-1 0 0,1 0 0,0 0 0,2 0 0,-1-2 0,-1 1 0,3-1 0,-3-1 0,2 3 0,-2-3 0,-1 3 0,1-1 0,-1 2 0,3 1 0,-5-1 0,3-1 0,-3 1 0,-1-2 0,-1 5 0,0-1 0,-2-2 0,0 4 0,0-2 0,0-1 0,0 2 0,0-1 0,0-2 0,0 4 0,0-2 0,0 2 0,0 0 0,-2 0 0,2 0 0,-4-2 0,2 2 0,-2-2 0,0 2 0,0 3 0,0-2 0,-1 1 0,0-2 0,0 0 0,-1 1 0,2-1 0,0 0 0,0 0 0,0 0 0,0 0 0,-2 1 0,1-1 0,-2 0 0,2 0 0,-5 3 0,0 1 0,-3 0 0,-1 0 0,-1-1 0,1-3 0,-9 6 0,8-8 0,-8 4 0,5-6 0,-2-1 0,-10 3 0,3-5 0,-3 2 0,1-2 0,2-2 0,-3-1 0,6-2 0,-5 2 0,2 1 0,2 0 0,-17 3 0,22-1 0,-15 4 0,13 2 0,-2-1 0,-3 7 0,4-5 0,1 5 0,-8 1 0,4 0 0,-6 3 0,2-3 0,10-4 0,-24 17 0,25-13 0,-21 16 0,23-12 0,-5-3 0,4 5 0,0-4 0,0 3 0,6-6 0,0-1 0,6-7 0,3-1 0,-3 1 0,2 0 0,0-1 0,3 2 0,-15-8 0,8 8 0,-14 0 0,10 6 0,0 2 0,1 0 0,3-3 0,-1 1 0,3 0 0,-3 1 0,5 0 0,-5 1 0,4-1 0,-1 1 0,2-1 0,-1-2 0,1 2 0,2-4 0,-2 1 0,4-1 0,-2-3 0,2-1 0,-2 1 0,1-2 0,0 5 0,1-3 0,0 1 0,0-1 0,0 0 0,0 0 0,0 0 0,0 1 0,0 0 0,0 3 0,0-1 0,0 1 0,0 1 0,0-2 0,0-1 0,0 0 0,-2-2 0,0 2 0,-1-2 0,0 2 0,2-2 0,-2 2 0,2 0 0,-3 3 0,4-3 0,-4 5 0,4-4 0,-2 2 0,0-1 0,1 1 0,-3 3 0,4-1 0,-2 0 0,2-1 0,0 0 0,0-3 0,0 4 0,0-4 0,0 1 0,0-2 0,0 1 0,0-1 0,0-2 0,0 1 0,0 0 0,0 1 0,0 0 0,-2 0 0,2 0 0,-2 0 0,0 8 0,-1-6 0,-1 6 0,2-10 0,0 2 0,1-4 0,0 4 0,-2-4 0,2 4 0,-2-4 0,1 3 0,-3-2 0,1-1 0,-3 0 0,0-4 0,-1 0 0,-3-3 0,3-1 0,-3 0 0,1 0 0,0 0 0,-2-3 0,4 0 0,-3-5 0,4 4 0,-2-2 0,3 1 0,-1 0 0,3-4 0,-2 1 0,12 30 0,-6-15 0,7 24 0,-3-24 0,-2 1 0,3 3 0,-1-3 0,2 1 0,-1 1 0,1-3 0,0 4 0,1-2 0,-3-1 0,1-1 0,0 2 0,1-4 0,-11-25 0,2 11 0,-8-21 0,3 18 0,2 4 0,0-1 0,1 1 0,-1 1 0,1-1 0,-1 1 0,1-1 0,26 6 0,-12-1 0,25 10 0,-23-1 0,8 3 0,-6-1 0,2 0 0,2 1 0,-6-1 0,3 0 0,-4 0 0,-2 0 0,1 0 0,-5-3 0,3 2 0,-2 0 0,1 0 0,-3 3 0,-1-1 0,-2 0 0,0 1 0,0-2 0,2 3 0,-2-3 0,3 1 0,-1 0 0,0-2 0,1 4 0,-1-4 0,0 3 0,1-1 0,-1 0 0,2 0 0,-1-1 0,1-1 0,-1 3 0,1-2 0,-1 0 0,5-1 0,-3-2 0,6 2 0,-7-2 0,1 4 0,-3 1 0,1-34 0,-2 17 0,4-30 0,-5 24 0,2-1 0,0-1 0,-1-3 0,2 3 0,-2-2 0,2 4 0,-2-1 0,2 4 0,-1-2 0,2 4 0,0-2 0,0 1 0,-1 1 0,1-1 0,1-1 0,-1 3 0,3-5 0,-3 8 0,1-5 0,2 2 0,-3 1 0,4-2 0,-2 1 0,-1 1 0,2-4 0,-3 3 0,1-2 0,1-4 0,-2 4 0,2-6 0,-2 5 0,1-2 0,0 0 0,1 0 0,0-8 0,-1 1 0,2-10 0,-2 2 0,0-10 0,1 0 0,-3-8 0,-1 10 0,-2-19 0,0 26 0,0-23 0,0 24 0,0-6 0,0 8 0,0 0 0,0 9 0,0-1 0,-2 5 0,0 2 0,0 0 0,-1 1 0,1 1 0,-2-1 0,-1 0 0,0 4 0,-3-5 0,5 3 0,-2-2 0,2 0 0,1 1 0,-1-4 0,2 2 0,-1-5 0,2-2 0,0-4 0,0-2 0,3-7 0,5-4 0,6-7 0,3-7 0,5-1 0,-1-4 0,2 4 0,0 1 0,-1 4 0,-3 3 0,3 0 0,-9 12 0,4-3 0,-5 11 0,0-3 0,2 3 0,-5 6 0,1 0 0,0 3 0,-4 4 0,1 1 0,-2 26 0,-3-8 0,-3 22 0,0-15 0,-7 8 0,5-5 0,-10 15 0,9-13 0,-8 15 0,6-3 0,-2 3 0,-3 6 0,5-4 0,-2-2 0,3-4 0,-3 12 0,2-12 0,-2 7 0,3-8 0,0-3 0,0 0 0,-3 9 0,5-13 0,-4 9 0,4-14 0,0 6 0,-1-1 0,2-5 0,-1 5 0,-1-6 0,1 3 0,-2 14 0,1-10 0,-2 23 0,3-26 0,1 15 0,-1-12 0,3 3 0,-3 3 0,3-6 0,0-1 0,-1-5 0,0-1 0,-1-5 0,2-3 0,0-2 0,-2-1 0,2-1 0,-5 3 0,3-4 0,-4 2 0,-1 0 0,3-2 0,-5 1 0,4-3 0,-2 1 0,0 0 0,-2 0 0,3-1 0,-3 1 0,3 1 0,-1-3 0,1 5 0,-1-4 0,1 1 0,-1 2 0,2-2 0,0 2 0,-1 1 0,3-2 0,-2 3 0,3-2 0,-2 2 0,4 0 0,-3 1 0,2-4 0,0 3 0,-1-2 0,2 1 0,-2 1 0,2-1 0,0-1 0,-1 2 0,0-1 0,0 0 0,-1 1 0,2-1 0,-2 0 0,2 1 0,-1-1 0,14-28 0,-9 15 0,11-24 0,-11 24 0,0-3 0,3-2 0,-3 0 0,3-2 0,-3 6 0,1-4 0,1 1 0,-1 0 0,0 0 0,1 2 0,-3-3 0,3 0 0,-3 1 0,1-2 0,1 3 0,-1-2 0,1-1 0,-2 2 0,-1-1 0,1 0 0,-2 1 0,2-2 0,-1 0 0,1 3 0,1-5 0,-2 5 0,1-6 0,-1 6 0,0-4 0,1 3 0,-1-1 0,0 0 0,2 0 0,-2-1 0,0 0 0,1 0 0,-1 2 0,1-2 0,1 3 0,-1-4 0,1 0 0,-2 3 0,1-2 0,-1 3 0,2-2 0,-1-3 0,-1 5 0,2-5 0,-4 5 0,3-1 0,-1-4 0,2 6 0,-1-4 0,2 1 0,-2 2 0,3-2 0,-4 0 0,5 2 0,-3-4 0,1 5 0,-2-4 0,1 1 0,0-1 0,-1-1 0,1 1 0,0 2 0,0-6 0,0-1 0,1-1 0,-1-4 0,2 3 0,-1-2 0,2-1 0,-1 3 0,-1-1 0,1 3 0,-2 1 0,0 4 0,0 0 0,0 2 0,0 1 0,-1-4 0,1 3 0,0-3 0,0 3 0,-1-1 0,1-2 0,1-3 0,1-1 0,-1-3 0,6-8 0,-6 7 0,8-19 0,-6 17 0,4-24 0,-4 24 0,4-28 0,-6 28 0,6-32 0,-5 22 0,2-20 0,-2 6 0,2-4 0,-1-3 0,1-5 0,1 3 0,-3 8 0,2 3 0,-3 9 0,2 1 0,-1 5 0,0 5 0,-1 8 0,-1 3 0,0 1 0,-1 4 0,-3 33 0,1-12 0,-5 28 0,1-21 0,1 0 0,-2 1 0,1-1 0,0 2 0,-1-2 0,2-1 0,0 0 0,-2-2 0,3 2 0,-3-2 0,2-1 0,-3 0 0,3 1 0,-2-3 0,4-1 0,-4-1 0,2 1 0,-1-1 0,0 1 0,0-1 0,1-1 0,-1 0 0,0 0 0,-1 4 0,2-3 0,-2 2 0,2-3 0,-2 0 0,2 1 0,-2-1 0,2 0 0,-2 0 0,1 3 0,0-3 0,2 5 0,-2-2 0,0 3 0,1-1 0,-2-2 0,3 2 0,-2-4 0,2 4 0,-2-5 0,2 3 0,-2-3 0,2 0 0,-2 0 0,2 1 0,-2-3 0,-1 5 0,1-4 0,-2 2 0,3-3 0,-2-1 0,0 1 0,0 0 0,-2 2 0,2-2 0,-2 0 0,0 0 0,2-1 0,-3-1 0,2 4 0,-2-4 0,3 2 0,-1-3 0,-1 1 0,2-1 0,-3 1 0,2-1 0,0 1 0,0-1 0,-1 1 0,0-1 0,0 2 0,1-1 0,1 0 0,-2-1 0,2 0 0,-1 2 0,1 0 0,-1 1 0,3-2 0,-5 3 0,5-6 0,-2 5 0,0-1 0,1-1 0,-2 2 0,1-2 0,1 0 0,-1 0 0,1 2 0,-2-2 0,1 0 0,-3 1 0,3-2 0,-1 1 0,2 1 0,-2-2 0,1 2 0,-3-1 0,3-1 0,-1 2 0,-1-2 0,1 0 0,-5 0 0,6 0 0,-4-2 0,3 3 0,-1-1 0,3 2 0,0 1 0,1-3 0,-2 3 0,1-1 0,1 0 0,-1 1 0,2-3 0,18-17 0,-12 8 0,13-16 0,-16 16 0,0-1 0,7-8 0,-4 5 0,3-7 0,-3 8 0,-3 0 0,6-4 0,-4 2 0,3-2 0,-4 1 0,1 0 0,-1-2 0,1 3 0,-1-2 0,4 1 0,-3 0 0,3 0 0,-2-1 0,-2 3 0,2-3 0,0 3 0,-1-3 0,3 1 0,-3 0 0,1 0 0,0-1 0,-1 1 0,3-2 0,-3 3 0,1-1 0,0 1 0,-1-1 0,3-3 0,-3 3 0,1-1 0,1 0 0,-2 3 0,3-5 0,-3 5 0,1-3 0,0 2 0,-1-1 0,5-1 0,-5 3 0,3-3 0,-2 2 0,-1 1 0,3-4 0,-3 4 0,3-5 0,-3 3 0,1 1 0,0-2 0,-1 3 0,2-3 0,-1 2 0,-1-1 0,3-1 0,-5 2 0,4-2 0,-2-2 0,2 5 0,0-6 0,-2 6 0,1-3 0,-1 1 0,1-2 0,-2 2 0,3-2 0,-5 4 0,4-3 0,-1 0 0,-2 1 0,3-1 0,-1 0 0,-2 1 0,3-1 0,-1-2 0,0 2 0,1-2 0,-1 4 0,-2-1 0,3-3 0,-2 3 0,2-3 0,-1 4 0,-1-1 0,3-3 0,-2 1 0,2-2 0,-2 3 0,-1-1 0,1 2 0,0-2 0,0 3 0,0-1 0,1-3 0,-1 3 0,2-3 0,-3 4 0,1-1 0,2-3 0,-2 3 0,1-3 0,1 3 0,-2 1 0,3-2 0,-3 1 0,3-1 0,-3 1 0,1 1 0,1-1 0,-2 0 0,1 1 0,1-2 0,-1 1 0,1-1 0,1 0 0,-3 1 0,1 0 0,1 0 0,-1 0 0,1 0 0,1-2 0,-2 6 0,2-7 0,-1 7 0,1-5 0,-1 2 0,1-1 0,-1-1 0,1 1 0,-3 1 0,3-1 0,-3 1 0,3-1 0,-1 1 0,0-3 0,1 2 0,0-4 0,0 4 0,-1-3 0,1 2 0,-1 0 0,0 1 0,1 1 0,-1-1 0,2 1 0,-3 1 0,2-1 0,-1 1 0,2-1 0,-2-1 0,1 2 0,0-3 0,-1 3 0,3-2 0,-2 1 0,0 2 0,1-1 0,-2 0 0,3 1 0,-1-2 0,1 2 0,-2-3 0,0 6 0,2-5 0,-2 3 0,2-1 0,0 1 0,-2-1 0,1 1 0,-1-2 0,0 0 0,0-1 0,0 0 0,0 0 0,0-1 0,-2 2 0,2-3 0,-2 4 0,1-2 0,0-2 0,-2 3 0,3-4 0,-1 4 0,-2-3 0,2 2 0,-4-1 0,5 1 0,-3-2 0,2 2 0,0-4 0,-1 5 0,2-4 0,-2 4 0,1-1 0,2-2 0,-3 3 0,2-1 0,0-2 0,-3 5 0,5-5 0,-4 2 0,3 0 0,-1-3 0,-1 6 0,0-3 0,0 0 0,1 3 0,1-4 0,0 4 0,0-1 0,0 1 0,1 2 0,0 1 0,1-2 0,-3 0 0,-8-12 0,1 8 0,-8-7 0,4 7 0,0 1 0,-1-5 0,-1 3 0,0-3 0,1 5 0,-1-1 0,-1 0 0,0 1 0,-1-1 0,2 2 0,-2-1 0,2-1 0,-2 1 0,2 1 0,-1 0 0,0-1 0,0-1 0,0 2 0,0-5 0,1 5 0,1-5 0,-2 3 0,2 0 0,-2-1 0,0 0 0,3 2 0,-3-3 0,1 4 0,1-4 0,-2-1 0,1 3 0,1-2 0,0 4 0,0-3 0,-3-1 0,4 3 0,-3-2 0,2 1 0,1 1 0,-4-4 0,4 4 0,-3-1 0,0 1 0,3 0 0,-4-1 0,1 2 0,1-2 0,-4 2 0,6-2 0,-4 1 0,2-2 0,-1 2 0,0-2 0,0 2 0,0 0 0,0 0 0,2-1 0,-3 0 0,3 0 0,-3 0 0,3 0 0,-1 0 0,0 0 0,-1 0 0,-1 2 0,0 0 0,-1 0 0,2 1 0,-2-1 0,2 0 0,0 1 0,0-3 0,-1 2 0,2-1 0,-4 0 0,4 0 0,-2 1 0,1-4 0,0 5 0,0-4 0,0 3 0,0-1 0,-1-1 0,1 3 0,0-6 0,1 3 0,0-4 0,1 4 0,1-1 0,-2 1 0,1-2 0,1 1 0,-2-1 0,3 1 0,-2 0 0,1 0 0,-3 0 0,3 1 0,-1 0 0,-2-2 0,3 3 0,-3-2 0,0 0 0,3 0 0,-3-1 0,1 3 0,2-1 0,-5 0 0,3 0 0,-3-2 0,3 5 0,-1-3 0,-2 1 0,0-1 0,-2-1 0,2 1 0,1-1 0,-2 0 0,0 0 0,2 1 0,-3 0 0,3 0 0,-4 1 0,4 0 0,-4-2 0,2 4 0,0-2 0,-2 2 0,0 0 0,-1 0 0,-4 0 0,2-1 0,-3 1 0,1 0 0,-1 1 0,-2-1 0,2 4 0,-2-4 0,3 3 0,-1-1 0,1 2 0,-1 0 0,3 0 0,-2 0 0,4 0 0,-3 0 0,3 0 0,4 0 0,3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18:56:44.268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0 1791 24575,'4'-24'0,"-2"2"0,1 17 0,-2-1 0,3-8 0,-1 9 0,0-9 0,0 7 0,-1-3 0,2 1 0,-2 0 0,2 1 0,-1 0 0,2-1 0,-1 0 0,-1 0 0,1 1 0,1-2 0,-1 4 0,1-3 0,0-1 0,-1 3 0,3-3 0,-2 2 0,1 3 0,0-5 0,0 6 0,-1-3 0,5 0 0,-4 2 0,2 0 0,0-2 0,-3 3 0,3-4 0,-3 2 0,2-1 0,0 0 0,0 0 0,-2 0 0,2 0 0,-2-1 0,1 0 0,-1 0 0,-16 28 0,8-15 0,-10 22 0,10-24 0,3 0 0,-7 9 0,4-7 0,-3 7 0,1-4 0,1-4 0,-1 8 0,0-7 0,1 4 0,-3-1 0,5 0 0,-4 0 0,3 0 0,-2 0 0,2 2 0,-1-3 0,1 3 0,1-1 0,-1 0 0,1 1 0,0-3 0,-1 3 0,1-1 0,-3-2 0,2 3 0,-3-4 0,4 4 0,-3-3 0,1 1 0,-1 1 0,3-2 0,-4 2 0,3-1 0,9-32 0,-4 22 0,8-28 0,-7 30 0,-3-3 0,9-9 0,-7 7 0,8-7 0,-7 5 0,-1 3 0,6-7 0,-5 5 0,3-1 0,0-2 0,-1 4 0,1-6 0,-1 5 0,0-2 0,-1 0 0,3-1 0,-3 1 0,2-2 0,-2 6 0,3-6 0,-3 4 0,3-3 0,-3 1 0,2 1 0,-1 0 0,1-2 0,-2 1 0,2-1 0,-1 0 0,-1 1 0,3-3 0,-3 3 0,1 1 0,1-4 0,-2 7 0,1-7 0,0 4 0,-1 1 0,1-5 0,-1 5 0,0-3 0,-1 0 0,1 2 0,-1-4 0,1 4 0,-1-4 0,0 4 0,1-4 0,-1 4 0,-1-2 0,1 0 0,-1-1 0,0-1 0,2 4 0,-2-4 0,1 4 0,-1-3 0,1 0 0,-1 0 0,0 2 0,3-2 0,-3 3 0,3-5 0,-1 5 0,0-2 0,-1 2 0,2-2 0,-1 0 0,2 1 0,-2 1 0,1 0 0,2 0 0,-3 0 0,4 0 0,-4 0 0,2 0 0,0 0 0,-1 0 0,2 0 0,-3-2 0,2 2 0,0-2 0,1 0 0,-3 3 0,2-2 0,-2 0 0,2 1 0,-1-4 0,-1 3 0,-1 1 0,2-5 0,-1 5 0,2-6 0,-3 6 0,1-1 0,2-5 0,-2 4 0,1-2 0,-1 4 0,0 1 0,1-4 0,-1 1 0,1 1 0,-1-1 0,1 1 0,-1 1 0,3-4 0,-3 7 0,2-6 0,-2 4 0,3-5 0,-3 3 0,2-1 0,-3 1 0,3-1 0,0 3 0,-1-3 0,2 4 0,-1-3 0,-9 31 0,5-17 0,-10 22 0,6-24 0,0-1 0,-5 11 0,6-7 0,-5 9 0,4-9 0,-2 1 0,0 3 0,0-3 0,0 3 0,0-3 0,0-1 0,-1 4 0,1-4 0,-3 5 0,3-6 0,-3 3 0,3-2 0,-3 2 0,1-2 0,0-1 0,-1 3 0,3-4 0,-3 6 0,3-5 0,-1 1 0,-1 3 0,1-6 0,-1 6 0,1-3 0,1-1 0,-3 4 0,3-4 0,-3 5 0,3-6 0,-1 4 0,0-2 0,1 0 0,-1 3 0,1-3 0,-1 2 0,0-1 0,-1-2 0,0 4 0,2-5 0,-3 4 0,3 0 0,-1-4 0,0 5 0,1-4 0,-3 2 0,4 1 0,-4-2 0,3 2 0,-1-2 0,0 1 0,1-1 0,-1 2 0,1 0 0,-1 0 0,1-2 0,-1 3 0,0-2 0,3 0 0,-3 2 0,1-3 0,0 2 0,-1 0 0,13-33 0,-6 19 0,10-26 0,-10 25 0,1-2 0,1-7 0,2 4 0,1-7 0,3 1 0,-5 4 0,5-5 0,-3 4 0,1-1 0,1 0 0,2-3 0,0 0 0,0 4 0,3-10 0,-1 6 0,3-8 0,3 1 0,-2 1 0,-3 5 0,5-5 0,-4 2 0,0 2 0,1-3 0,-4 7 0,2-3 0,3-5 0,-5 2 0,2 0 0,-3 2 0,1 4 0,-1-2 0,0 2 0,-3 4 0,-1 0 0,0 4 0,-3-4 0,2 4 0,-3-2 0,1 3 0,0-1 0,1-1 0,-1 1 0,2-3 0,-1 3 0,0-4 0,2 4 0,-1-3 0,0 3 0,0-2 0,-1 2 0,-1 1 0,2-1 0,-1 1 0,-1-1 0,3-1 0,-3 3 0,1-3 0,1 2 0,-1-2 0,1 1 0,-1-1 0,0 2 0,-1-1 0,2-1 0,1 0 0,-3-1 0,3-2 0,0-3 0,-1 3 0,1-5 0,1 2 0,-2 0 0,3-2 0,-1 1 0,-1 1 0,1 1 0,-2 2 0,0 1 0,2 0 0,-2 3 0,2-4 0,-1 2 0,2-2 0,-1-1 0,-1 3 0,1-1 0,0 3 0,0-4 0,-2 4 0,1-2 0,-1 3 0,0-1 0,1 1 0,-3-1 0,3 2 0,-1-1 0,3 1 0,-3 0 0,3 0 0,-2 2 0,0-1 0,-6 24 0,-1-13 0,-7 17 0,5-19 0,-1-1 0,-2 10 0,2-7 0,-3 9 0,4-9 0,0 3 0,-2 5 0,2-1 0,0 0 0,-2-1 0,4 0 0,-4 1 0,2 4 0,-1-4 0,-1 6 0,2-3 0,-3 4 0,1-3 0,0 1 0,-1-1 0,1 1 0,0-3 0,0-3 0,-1 0 0,2-4 0,-1 1 0,0-1 0,-1 1 0,-1 0 0,2-1 0,-4 2 0,5-5 0,-6 5 0,4-4 0,-1 3 0,-3-2 0,5-1 0,-4 0 0,2 0 0,-3 2 0,3-2 0,-2 3 0,2-5 0,-1 3 0,-2-2 0,3 1 0,-3-1 0,0 2 0,1-1 0,-1 1 0,2-2 0,1 1 0,-1-1 0,-2 4 0,1-1 0,-1 1 0,1-1 0,0 1 0,1-2 0,-1 2 0,2-3 0,-1 1 0,1 1 0,0-2 0,-1 1 0,0 0 0,1 1 0,-3 1 0,5-3 0,-3 1 0,-1 0 0,2 1 0,-3-1 0,5 0 0,-3-2 0,-1 5 0,0-5 0,1 4 0,0-4 0,0 2 0,-1 1 0,0-1 0,1 0 0,1-1 0,1 2 0,-3-1 0,3-1 0,-1 1 0,-1-1 0,1 2 0,1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18:57:00.501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2079 1 24575,'0'35'0,"0"-1"0,0-10 0,0-3 0,0 7 0,0 7 0,0-6 0,0 13 0,0-4 0,0 4 0,0-3 0,0 15 0,0-26 0,0 38 0,3-35 0,-3 35 0,3-25 0,-3 19 0,0-11 0,0 7 0,0-2 0,0 6 0,0-2 0,0 3 0,0 5 0,0 1 0,0 3 0,0-3 0,0 3 0,0-8 0,-3 4 0,-1-5 0,-6 1 0,3-1 0,-5 0 0,2 1 0,-4-1 0,1 1 0,0-5 0,3 0 0,-1-8 0,1 2 0,-2-2 0,-1 4 0,1-4 0,0-1 0,0-4 0,1-9 0,2 4 0,-1-14 0,5 4 0,-2-11 0,1-3 0,6-9 0,20-7 0,4-9 0,18-9 0,-8-8 0,-1-5 0,3-6 0,-8-1 0,-5 9 0,4-18 0,-12 20 0,5-12 0,-8 12 0,-4 7 0,0-3 0,-1 1 0,-4 3 0,1-1 0,-4-5 0,2 5 0,1-8 0,-3-4 0,5 7 0,-5-9 0,5 13 0,-2-7 0,-1 5 0,1 1 0,-3 0 0,2 2 0,-1-8 0,1 7 0,0-16 0,-1 9 0,2-11 0,0-4 0,0 9 0,3-24 0,0 19 0,3-17 0,0 16 0,0 10 0,3-1 0,-2-2 0,2 9 0,3-19 0,0 4 0,-2 2 0,2-10 0,-9 20 0,2-5 0,-3 7 0,-2 2 0,1 4 0,-3 2 0,1 1 0,-2 2 0,0-2 0,0 2 0,0-8 0,0 2 0,0-9 0,-2 9 0,-1-4 0,-6-7 0,3 9 0,-3-7 0,4 15 0,1 0 0,0 3 0,-1 0 0,3-1 0,-2-1 0,3-1 0,-3-3 0,2 1 0,-1-3 0,-2-10 0,3 9 0,-4-10 0,4 15 0,-2-2 0,1 3 0,1 3 0,-2 0 0,2 0 0,-5-4 0,3 3 0,-3-5 0,3 8 0,0-4 0,1 3 0,0 1 0,0-1 0,1 3 0,-2-2 0,2 1 0,0-1 0,-1 1 0,1 0 0,17 30 0,-10-15 0,17 25 0,-16-21 0,3 0 0,-1 0 0,-1 0 0,0 0 0,0 0 0,0-1 0,1 1 0,-4-4 0,2 3 0,0 0 0,-2-2 0,2 3 0,0-3 0,-2 1 0,1 2 0,-1-3 0,0 2 0,2 0 0,-2-2 0,3 1 0,-3-1 0,3 0 0,1 2 0,-1-1 0,0-1 0,-1 3 0,-2-3 0,2 4 0,0-4 0,-1 1 0,0-1 0,1 4 0,1-2 0,-1 1 0,0-2 0,-2-1 0,4 4 0,-4-4 0,4 5 0,-4-8 0,2 5 0,0 0 0,0-3 0,0 5 0,-2-6 0,2 4 0,0-1 0,0 1 0,2 0 0,-4-1 0,2 1 0,0-3 0,2 4 0,1-1 0,-1 3 0,0-3 0,1 1 0,0 0 0,2 3 0,-3-3 0,3 2 0,-2-4 0,2 2 0,-3-2 0,0-1 0,0 1 0,-2-3 0,4 2 0,-4-3 0,4 3 0,-3-2 0,-17-27 0,9 17 0,-16-24 0,14 26 0,-1-1 0,-6-4 0,4 1 0,-4 0 0,3 1 0,2 2 0,-2-6 0,1-2 0,2 1 0,-2-5 0,0 8 0,-1-9 0,-2 7 0,0-7 0,-2-1 0,1 4 0,-1-2 0,4 8 0,0-2 0,2 4 0,-2-2 0,1 2 0,0-3 0,-1 2 0,1-2 0,0 3 0,-1-5 0,1 4 0,0-1 0,0-1 0,1 4 0,-1-4 0,-2 1 0,1 1 0,-1 0 0,2 2 0,-1-4 0,2 2 0,-1-2 0,0 2 0,1 0 0,21 25 0,-13-14 0,18 21 0,-19-20 0,2-1 0,0 8 0,0-5 0,2 5 0,-2-5 0,0 1 0,0 5 0,0-4 0,0 4 0,0-6 0,0 1 0,2 1 0,-1 0 0,0 1 0,-1-2 0,0 0 0,0 0 0,0 0 0,1 0 0,1-1 0,2 0 0,-1 0 0,1 0 0,-1 0 0,1-2 0,0 2 0,0-1 0,1 1 0,-3-2 0,5 3 0,-6-3 0,6 5 0,-6-6 0,2 5 0,1-2 0,-4-1 0,6 3 0,-4-2 0,0-1 0,1 4 0,-1-2 0,0 0 0,2 2 0,-4-6 0,3 6 0,-2-4 0,1 3 0,-1-1 0,0-1 0,0 2 0,-1-1 0,2 2 0,-2-4 0,2 3 0,-2-2 0,0 1 0,1 5 0,0-5 0,1 3 0,-2-4 0,0 3 0,0-2 0,0 1 0,1 1 0,-1-2 0,0 2 0,2-1 0,-1-1 0,3 4 0,-1-2 0,2 4 0,2 2 0,-1-3 0,4 9 0,1-7 0,3 12 0,3-5 0,3 5 0,2 2 0,2 2 0,-2 4 0,2-3 0,-4 3 0,-6-12 0,3 6 0,-7-11 0,4 6 0,-6-6 0,-2-2 0,-3-4 0,-3-2 0,0-3 0,-2 2 0,0-41 0,-2 11 0,-2-30 0,-1 19 0,-5 5 0,3 0 0,-3 1 0,1 5 0,2 6 0,-1 0 0,2 9 0,0-3 0,-3 4 0,-1 0 0,-2 1 0,1 0 0,2 0 0,-3-2 0,3 0 0,-1 1 0,0-3 0,3 3 0,-4-3 0,4 3 0,-1-2 0,-4-2 0,4 1 0,-2-2 0,0 4 0,4-1 0,-4 1 0,0-4 0,1 1 0,-2-2 0,4 4 0,0-1 0,-1-1 0,2 3 0,-4-4 0,4 4 0,0-3 0,-1-2 0,3 5 0,-2-6 0,-1 5 0,4-1 0,-4-4 0,1 6 0,0-4 0,-1 1 0,1 1 0,-2-1 0,2 2 0,-3-2 0,1 2 0,0-2 0,-1 2 0,3 0 0,-3 0 0,1-2 0,1 2 0,-3-2 0,2 2 0,1 1 0,-4-2 0,3 0 0,-2 1 0,1-3 0,3 5 0,-6-5 0,4 5 0,-2-3 0,0 2 0,4-2 0,-4 1 0,0-2 0,1 1 0,0-1 0,1-1 0,1 2 0,-3-2 0,2 1 0,-2 1 0,-1-2 0,3 2 0,-1 1 0,0-2 0,1 3 0,-1-3 0,1 4 0,-3-1 0,1 0 0,0 2 0,0-1 0,9 24 0,-4-12 0,9 20 0,-1-17 0,1 2 0,1 5 0,0-4 0,3 12 0,-3-8 0,3 6 0,0-1 0,0-3 0,0 7 0,0-6 0,0 4 0,0-1 0,-1-2 0,-1-1 0,-1-5 0,-3 1 0,-1-3 0,1 4 0,-3-4 0,3 4 0,-4-2 0,2 2 0,1 3 0,-3 1 0,2 2 0,1 0 0,-3 4 0,5-1 0,-2 14 0,0-7 0,-1 10 0,0-13 0,-1 3 0,1-3 0,-2 6 0,0-10 0,0 9 0,0-17 0,0 8 0,0-5 0,-2-1 0,0-2 0,-5-4 0,1-3 0,-3 0 0,1-4 0,0 0 0,-2-3 0,2-2 0,-4-1 0,1-3 0,-1-6 0,-4-7 0,3-8 0,-9-9 0,1-5 0,-6-10 0,2 1 0,-4-6 0,12 16 0,-1-7 0,5 12 0,4-5 0,-2 5 0,6 4 0,1 9 0,1 4 0,1 6 0,2-2 0,19 20 0,-7 0 0,13 15 0,-15-2 0,3 10 0,-4-2 0,5 10 0,-5-1 0,0 1 0,-6 3 0,0 4 0,-3 1 0,0 4 0,0-1 0,0 1 0,0-1 0,0-3 0,-3-13 0,0 2 0,-8-2 0,5-9 0,-7 6 0,6-21 0,-2 3 0,1-7 0,-1 1 0,1-4 0,-2-2 0,1-1 0,-1-2 0,0-4 0,1-4 0,0-3 0,2-6 0,1 2 0,1 0 0,0 0 0,3 3 0,2 2 0,0 2 0,4-1 0,11 5 0,0-2 0,12 4 0,-4 2 0,5 0 0,-2 0 0,5 0 0,-8 0 0,7 0 0,-7 0 0,8 2 0,-5-1 0,2 1 0,-3 0 0,-3-1 0,0 1 0,-3-2 0,-3 0 0,0 0 0,-6 0 0,3-2 0,-4-2 0,1-4 0,-3 0 0,-1-4 0,0 2 0,-3-2 0,3 2 0,-4-2 0,2 4 0,-1-2 0,2 3 0,-3-2 0,5 2 0,-2-2 0,4 0 0,-4 3 0,4-1 0,-1 0 0,-1 2 0,0-4 0,-1 4 0,-2-3 0,3-2 0,-4-1 0,3 0 0,-6 1 0,2 1 0,-2 0 0,2-2 0,-2 1 0,2-3 0,-2 1 0,0 2 0,0-2 0,0 4 0,2-3 0,-1 3 0,1-2 0,-1 1 0,0 1 0,0-3 0,-1 1 0,0 1 0,0-3 0,0 2 0,0-2 0,0-1 0,0 1 0,0 0 0,0 0 0,0-1 0,0 1 0,0 2 0,-1 0 0,0 2 0,18 11 0,-11-4 0,15 10 0,-16-5 0,1-2 0,6 3 0,-3-3 0,5 2 0,-5-1 0,3 0 0,-3-1 0,1 1 0,2-1 0,-3 2 0,1-2 0,-1 3 0,-3-3 0,4 6 0,-4-2 0,-1 3 0,0-2 0,1 1 0,0-1 0,1 2 0,-1-2 0,0 0 0,1 0 0,-1-1 0,1 1 0,3 0 0,-4-1 0,3 2 0,-3-2 0,0 1 0,2 2 0,-2-2 0,0 1 0,-1 1 0,1-2 0,0 0 0,0 2 0,1-2 0,-1 1 0,2-2 0,-2 1 0,1 2 0,-3-2 0,3 2 0,-3-2 0,3-1 0,-1 1 0,0 0 0,1 0 0,-1 0 0,1 0 0,-1 0 0,3 0 0,-4 0 0,3-2 0,-2 3 0,2-2 0,-2 2 0,1-1 0,-3 0 0,3 2 0,-3-2 0,2 2 0,-3-1 0,1-1 0,-2 3 0,1-1 0,-2 0 0,2 1 0,-2-3 0,0 3 0,1-1 0,-2 0 0,2 1 0,-2-1 0,0 0 0,0 1 0,-3-1 0,0 0 0,-2 1 0,1-2 0,0 1 0,0 0 0,-2-1 0,1 4 0,-3-2 0,1 2 0,-1 1 0,-1-1 0,-2-2 0,2 2 0,-3-4 0,3 4 0,-5 1 0,5-4 0,-5 6 0,5-7 0,-4 3 0,4 1 0,-4-1 0,4 1 0,-2 0 0,2-1 0,-2 1 0,2-2 0,0 0 0,1 2 0,2-2 0,-3 2 0,2-2 0,-1 2 0,2-4 0,-1 2 0,1-1 0,0-1 0,2 2 0,-2-3 0,0 1 0,2-1 0,-4 1 0,3 1 0,-2-1 0,2 4 0,-3-4 0,-1 4 0,0-2 0,-1 1 0,-4 3 0,5-5 0,-10 8 0,1-2 0,0 2 0,-4 0 0,1 2 0,5-7 0,-6 7 0,10-9 0,-11 10 0,10-6 0,-10 10 0,13-13 0,-7 10 0,2-5 0,2-2 0,-4 6 0,0-3 0,-2 1 0,-5 3 0,2-6 0,-1 3 0,9-6 0,-7 6 0,10-4 0,-12 5 0,-1 3 0,0-2 0,-3 2 0,9-5 0,-8 7 0,11-11 0,-8 10 0,9-9 0,-6 2 0,5 0 0,-1-5 0,2 2 0,3-3 0,-3 3 0,5-3 0,-1 0 0,2-2 0,0-1 0,1 1 0,2-1 0,-3 1 0,0-1 0,-1 0 0,0-1 0,3 1 0,-2-3 0,-3 5 0,4-5 0,-4 5 0,3-4 0,1 3 0,-2-2 0,3 1 0,-1-2 0,-4 5 0,4-2 0,-5 1 0,4-2 0,0-1 0,0 3 0,2-4 0,-2 4 0,2-3 0,-2 1 0,-1 3 0,1-2 0,-3 4 0,-1 1 0,-2 0 0,3 1 0,-3-2 0,2 1 0,-4 1 0,0 2 0,-3-2 0,5-4 0,-5 4 0,4-3 0,-3 0 0,3 2 0,-3-4 0,3 4 0,7-8 0,31-22 0,-8 5 0,23-21 0,-26 22 0,7-6 0,-7 6 0,5-8 0,-5 6 0,2-2 0,-2 2 0,-1 0 0,0 1 0,-2-3 0,0 4 0,2-3 0,-2 6 0,2-4 0,-2 2 0,-1-1 0,1 0 0,-1 3 0,0-2 0,1 0 0,-1 2 0,0-1 0,-2 1 0,5-2 0,-6 2 0,5-2 0,-1 2 0,0-1 0,1 0 0,-1-2 0,4-2 0,-5 2 0,8-4 0,-7 4 0,3-2 0,1 0 0,-1 1 0,0-1 0,1 0 0,-1 3 0,-1-3 0,0 3 0,0 0 0,1-5 0,5 0 0,1-4 0,-2 5 0,0-1 0,-5 4 0,3-2 0,3-3 0,-2 3 0,1-1 0,-2 2 0,-3 3 0,2-3 0,-4 4 0,4-5 0,-4 5 0,2-2 0,-1 2 0,-1 1 0,4-3 0,-2 1 0,3-3 0,-1 1 0,-1 0 0,1-1 0,-1-2 0,0 1 0,5-6 0,-4 6 0,5-6 0,-9 8 0,5-4 0,-7 5 0,4-3 0,-2 3 0,-3-2 0,2 2 0,-3 0 0,1-2 0,-2 6 0,-1-3 0,0 0 0,-3 1 0,2-4 0,-2 5 0,0-2 0,-2-2 0,-5 0 0,0-5 0,-5 0 0,3 1 0,0-2 0,0 2 0,0-2 0,-1-1 0,3 1 0,-1 4 0,3-1 0,-1 6 0,4-2 0,0 1 0,2 1 0,0-2 0,0 2 0,0-3 0,3 3 0,2-2 0,6 0 0,0 2 0,2-2 0,0 1 0,3 1 0,-2 2 0,10-5 0,-11 5 0,13-7 0,-16 7 0,11-8 0,-10 6 0,3-3 0,-1 3 0,-4 1 0,1-1 0,-2 0 0,-2 1 0,0-1 0,-2 1 0,4-6 0,-3 4 0,3-6 0,-2 5 0,-1-3 0,2 1 0,-3 0 0,0 2 0,0 0 0,-1 3 0,-1-2 0,-13 35 0,-5-6 0,-14 30 0,-7-11 0,-13 7 0,-10 7 0,-6 8 0,5-10 0,21-14 0,1-1 0,-4 4 0,-6 7 0,2 0 0,10-8 0,-1-3 0,-2 0 0,-3 2 0,-14 6 0,5-4 0,-1-1 0,13-12 0,-5 1 0,3-6 0,11-5 0,-11 2 0,21-10 0,-12 2 0,9-3 0,-3 0 0,11-4 0,0 0 0,3 0 0,2-2 0,1 2 0,2-2 0,-2 2 0,2-1 0,-3-1 0,7-19 0,1 7 0,8-23 0,5 11 0,4-11 0,6-4 0,-2-4 0,6-7 0,-6 3 0,4-7 0,-8 16 0,4-10 0,-7 15 0,3-7 0,-1 8 0,-4 7 0,2 5 0,-6 4 0,1 3 0,0 4 0,0 0 0,3 4 0,3 8 0,-4 1 0,2 6 0,-6-4 0,2-1 0,7 5 0,1-5 0,10 3 0,2-5 0,6-2 0,-5-1 0,17-2 0,-21 0 0,16 0 0,-20-2 0,3-2 0,-8-3 0,-1 1 0,-7-1 0,-2-1 0,-18 1 0,-1 1 0,-18 3 0,1 3 0,-8 0 0,-4 0 0,0 4 0,-2 5 0,4 7 0,-2 4 0,2 5 0,3 2 0,0 8 0,2 2 0,-1 8 0,3-1 0,0 0 0,8 1 0,7-15 0,0 8 0,9-10 0,0 6 0,3-4 0,3-4 0,0-3 0,3-4 0,-1 0 0,3-3 0,0-1 0,0-1 0,0-3 0,0-3 0,2 4 0,1-4 0,1 4 0,0-2 0,3 2 0,-3 0 0,3 0 0,-3 3 0,1-2 0,-1 1 0,1 1 0,-1 0 0,1 0 0,0 2 0,-3-2 0,2 0 0,-1 2 0,-1-4 0,2 1 0,-3-2 0,3 0 0,-2 4 0,0-3 0,0 0 0,0-3 0,-2-3 0,2 4 0,-2-2 0,0 1 0,0 1 0,0-2 0,0 1 0,0 1 0,-2-2 0,0 1 0,-2-2 0,0-1 0,-4 4 0,4-2 0,-6 1 0,6-2 0,-4-1 0,2 1 0,0-2 0,-2 4 0,4-5 0,-2 5 0,1-3 0,0 3 0,1 0 0,0 0 0,4-3 0,-2 3 0,0-2 0,2 3 0,-2-3 0,2 4 0,0-2 0,0 0 0,0 2 0,0-2 0,0 0 0,0 0 0,0-1 0,4-2 0,2 2 0,2-5 0,8 0 0,-7-4 0,8 0 0,-6 0 0,4 0 0,-1-4 0,7-1 0,-1-6 0,2-1 0,-2 1 0,5-6 0,-9 5 0,9-5 0,-7 4 0,2-1 0,6-3 0,-8 5 0,11-10 0,-14 11 0,11-10 0,-12 12 0,6-9 0,-6 6 0,1-3 0,-2 4 0,-1-1 0,1 3 0,-5-1 0,3 0 0,-5 2 0,2-1 0,-1 1 0,-1 1 0,0-3 0,0 2 0,-1-4 0,1 4 0,-2-1 0,0 1 0,0 0 0,0-1 0,2 2 0,-2-2 0,2 2 0,-3-4 0,1 5 0,0-6 0,2 4 0,-2-1 0,3 0 0,-2 1 0,3-2 0,-2 2 0,3-3 0,2 0 0,-2-1 0,2 1 0,0-1 0,-2 4 0,1-2 0,1 0 0,0 2 0,1-2 0,0 1 0,-1 2 0,0-1 0,1 0 0,-3 0 0,4 0 0,-5 0 0,5 0 0,-5 1 0,3-1 0,-3 2 0,-2-1 0,2 1 0,-2-2 0,1 1 0,0-1 0,-2 1 0,2 0 0,-1-1 0,2 1 0,-1 0 0,-1 2 0,4-2 0,-6 1 0,4-2 0,-2-1 0,0 1 0,0 1 0,3-2 0,-4 5 0,2-5 0,1 0 0,-3 3 0,4-5 0,-3 4 0,0 1 0,4-5 0,-6 7 0,4-5 0,0 0 0,-3 1 0,4-3 0,-5 5 0,2-1 0,2-2 0,-1 2 0,1-3 0,-2 4 0,-1 0 0,2-4 0,1 5 0,-2-4 0,2 0 0,-4 4 0,4-5 0,-3 4 0,3 0 0,0-2 0,-2 2 0,0-3 0,-2 1 0,-22 7 0,6-1 0,-19 8 0,13-1 0,-7 2 0,7-1 0,-15 4 0,12-1 0,-10 1 0,3-1 0,-1-1 0,-6 1 0,-2-1 0,-6 3 0,-5-2 0,0 1 0,-8-4 0,4 3 0,-5-4 0,5 1 0,-4 0 0,11-1 0,-5-1 0,9-2 0,-2-2 0,7 0 0,-2 0 0,2 0 0,-4 0 0,1-5 0,-4-3 0,2-4 0,7 0 0,4 2 0,7 1 0,1 0 0,0-2 0,0-2 0,4-3 0,0-1 0,6-4 0,-1-6 0,1-19 0,-7-18 0,7-2 0,-9-21 0,10 18 0,-4-22 0,5 32 0,3-12 0,1 27 0,3-5 0,0 8 0,3 11 0,0 6 0,0 7 0,4 2 0,0 5 0,3-2 0,1-3 0,-5 3 0,10-27 0,1-2 0,15-35 0,-1 7 0,1-6 0,-7 21 0,-6 5 0,2-6 0,-2 8 0,0-11 0,6 3 0,-14 23 0,11-13 0,-15 30 0,6-11 0,-5 11 0,-1 0 0,1 1 0,-1 1 0,0 3 0,-1 1 0,-1 1 0,-1-5 0,0 4 0,1-8 0,-2 8 0,0-10 0,0 8 0,0-9 0,0 0 0,0 3 0,0-14 0,0 9 0,0-14 0,-2 11 0,-1-7 0,0 8 0,1-3 0,0 3 0,1 4 0,-1 5 0,2 1 0,0 1 0,0 3 0,0 1 0,2-2 0,0 4 0,4-3 0,-1 3 0,1 1 0,0-4 0,-1 2 0,0-1 0,0 0 0,1 1 0,-1-1 0,1 1 0,-2-4 0,0 2 0,1-5 0,-1 2 0,-1-1 0,1-1 0,-2 3 0,3-5 0,-2 4 0,1-4 0,-4 4 0,2 1 0,-2 0 0,0 4 0,0-2 0,0 1 0,0 2 0,0-4 0,0 2 0,0 0 0,-1-1 0,-1 3 0,-2-3 0,0 1 0,2 0 0,1-1 0,1 2 0,0-2 0,0 1 0,0 0 0,-17 13 0,11-3 0,-12 8 0,12-4 0,2-4 0,-8 5 0,3-4 0,-3 3 0,3-1 0,1 0 0,0 1 0,-4-1 0,4 1 0,0 0 0,-1 1 0,2-1 0,-2 2 0,-1-1 0,1 2 0,0-3 0,3 1 0,-4 1 0,4-2 0,-4 3 0,3-2 0,1-2 0,-3 4 0,3-2 0,-1 3 0,1-3 0,1 1 0,-1 0 0,-1 0 0,-1 0 0,1 0 0,1 0 0,-3 2 0,4-3 0,-4 3 0,3-4 0,0 1 0,-4 3 0,4-3 0,-4 1 0,2 0 0,0-3 0,1 1 0,-3 2 0,1-2 0,-3 2 0,4-3 0,-3 0 0,1 5 0,2-4 0,-2 5 0,4-6 0,-2 3 0,-2 1 0,3-2 0,-2 1 0,3-2 0,1 0 0,-4 2 0,1 0 0,-1-2 0,3 2 0,-3-2 0,3 1 0,-5 0 0,3-2 0,-3 1 0,3-3 0,-4 3 0,4-2 0,-2 2 0,0-3 0,-1 3 0,1-3 0,2 4 0,-1-1 0,2-1 0,-2 1 0,-1 2 0,1 0 0,1 2 0,1-3 0,0 1 0,-2 0 0,2 1 0,-2 1 0,4-3 0,-2 1 0,2 0 0,-2 2 0,2 0 0,-3-1 0,4-1 0,-4-1 0,2 4 0,0-3 0,0 4 0,0-4 0,2-1 0,-2 3 0,0-1 0,2 2 0,-2-3 0,0 4 0,2-5 0,-4 3 0,4-2 0,-3-1 0,0 1 0,0 1 0,0-3 0,0 6 0,1-6 0,0 3 0,-2-1 0,2 1 0,0-1 0,-1 2 0,1-4 0,-1 2 0,0 0 0,-1 0 0,1 0 0,-1 0 0,1 0 0,-1 0 0,1-2 0,-1 2 0,-1-2 0,2 1 0,-4-1 0,5-2 0,-6 3 0,2-1 0,2 1 0,-1 1 0,3-3 0,-4 5 0,3-3 0,-2 1 0,4 0 0,-2-1 0,-1 3 0,-1 1 0,-1 0 0,2 0 0,-1-1 0,3 1 0,-2 0 0,1 2 0,1-4 0,0 4 0,2-4 0,-1 1 0,1-1 0,0-1 0,0 3 0,0-2 0,0 2 0,0-1 0,0 1 0,1 2 0,-1 1 0,2-1 0,-2 0 0,-1 0 0,1 0 0,0 0 0,1 3 0,-1-2 0,4 4 0,-2-5 0,2 3 0,0-3 0,0 0 0,0 0 0,0 0 0,0 3 0,0 0 0,0 5 0,0-4 0,0 9 0,2-3 0,4 7 0,4-2 0,1 2 0,4-2 0,-4-3 0,10 9 0,-10-16 0,14 19 0,-9-15 0,16 18 0,-15-18 0,12 8 0,-11-8 0,3-1 0,6 5 0,-6-3 0,6 1 0,-9-5 0,6 5 0,-1-5 0,-6 1 0,8 3 0,-6-3 0,-1-2 0,2 2 0,-5-4 0,-1 1 0,1 0 0,0 2 0,0 1 0,-4-5 0,7 8 0,-9-10 0,14 12 0,-12-13 0,13 18 0,-11-16 0,3 10 0,-5-11 0,-2 0 0,0 1 0,-3-1 0,1 0 0,-1-2 0,-2 0 0,2-5 0,-2 4 0,4-43 0,-5 2 0,2-18 0,0-6 0,-4-18-429,0 14 1,2-1 428,0-29 0,-2 35 0,-1 2-20,4-24 20,-4-9 0,0 25 0,0-28 0,0 36 0,0-32 0,0 56 0,0-37 0,0 29 0,0-6 856,0 8-856,0 8 21,0 0-21,0 3 0,0 7 0,0 2 0,0 5 0,0 2 0,0-4 0,0 5 0,3-5 0,0 4 0,7-2 0,-3 2 0,4-2 0,-1 2 0,-1-1 0,2 0 0,-3 0 0,0-1 0,0 2 0,1-2 0,-1 1 0,0 1 0,1-2 0,-3 0 0,2 2 0,-3-1 0,0 1 0,-1 1 0,2-3 0,-3 3 0,2-2 0,-3 0 0,0 1 0,-12-1 0,2 3 0,-12 1 0,-1 4 0,1 1 0,-9 0 0,4 8 0,-2 6 0,0 12 0,-2 6 0,2 6 0,1 2 0,5 3 0,-2-3 0,4 4 0,-1-6 0,3 2 0,5-12 0,-3 4 0,3 2 0,-1-7 0,-1 9 0,4-16 0,0 4 0,3-4 0,0-2 0,2-3 0,1-3 0,0-2 0,0-1 0,1-1 0,2 1 0,1 0 0,0 0 0,0 1 0,1 0 0,4 0 0,2 4 0,1-4 0,-1 5 0,5 5 0,-5-6 0,8 9 0,-5-5 0,2 0 0,-2 2 0,-1-2 0,0-1 0,-1 0 0,-2-1 0,-3-2 0,1-2 0,-4-2 0,2 0 0,-2-1 0,-16-28 0,4 2 0,-14-27 0,11 0 0,-2-1 0,7-8 0,-5-3 0,8 2 0,-2 8 0,3-5 0,3 13 0,0-7 0,3 5 0,0 3 0,0 3 0,0 2 0,0 5 0,0 0 0,0 7 0,4-3 0,0 5 0,5-2 0,-4 0 0,4 2 0,-1-2 0,-1 2 0,2 1 0,-4-3 0,7-7 0,-3 2 0,4-4 0,0 3 0,-2-4 0,6-8 0,-2 3 0,0 3 0,-2 6 0,-4 8 0,0 0 0,-1 4 0,0 4 0,-4 0 0,2 2 0,-2 1 0,-25 21 0,11-9 0,-20 20 0,18-14 0,-1 2 0,-1 0 0,1-1 0,-3 2 0,5-2 0,-3 1 0,0 0 0,2 0 0,-1 0 0,3-1 0,-3 1 0,-1 2 0,2-3 0,-4 3 0,2-2 0,-1-2 0,-1 2 0,3-3 0,-1 1 0,-2 0 0,2-1 0,-2-1 0,3-1 0,0 0 0,0 0 0,0 0 0,2 0 0,-1 0 0,1 0 0,0 0 0,-2 2 0,2-2 0,0 2 0,-2 1 0,4-3 0,-4 4 0,-2 0 0,3 1 0,-2-2 0,6-1 0,1-3 0,0 1 0,2-1 0,-2 2 0,3-2 0,-4 1 0,4-1 0,-1 0 0,-1 4 0,2-5 0,-2 4 0,3-4 0,-1 3 0,-2 0 0,1 1 0,0 0 0,1-1 0,-2-1 0,-1 4 0,-1-4 0,-1 4 0,1-2 0,-1 2 0,0 1 0,0 1 0,-2-1 0,2-1 0,-2-1 0,4 0 0,0-3 0,0 4 0,1-4 0,-2 2 0,3-3 0,-2 2 0,3-3 0,-4 3 0,4-2 0,-1 0 0,0 1 0,0-1 0,-2 0 0,2 0 0,-3 0 0,1 0 0,-1 0 0,1 0 0,-2 0 0,0-2 0,2 1 0,-5-1 0,5-1 0,-2 3 0,1-3 0,2 3 0,-2-1 0,1 2 0,-2 1 0,4-1 0,-2-1 0,3 1 0,0-2 0,2 5 0,0-1 0,2-2 0,0 4 0,0-2 0,0-1 0,0 2 0,0-1 0,0-2 0,0 4 0,0-2 0,0 2 0,0 0 0,2 0 0,-1 0 0,3-2 0,-2 2 0,2-2 0,1 2 0,-1 3 0,1-2 0,-1 1 0,2-2 0,-1 0 0,2 1 0,-3-1 0,0 0 0,1 0 0,-1 0 0,0 0 0,3 1 0,-2-1 0,3 0 0,-3 0 0,6 3 0,-1 1 0,5 0 0,-1 0 0,3-1 0,-3-3 0,12 6 0,-11-8 0,10 4 0,-6-6 0,3-1 0,10 3 0,-3-5 0,3 2 0,0-2 0,-4-2 0,4-1 0,-6-2 0,5 2 0,-2 1 0,-2 0 0,19 3 0,-26-1 0,19 4 0,-16 2 0,2-1 0,4 7 0,-4-5 0,-1 5 0,8 1 0,-4 0 0,7 3 0,-3-3 0,-11-4 0,27 17 0,-28-13 0,23 16 0,-25-12 0,6-3 0,-5 5 0,1-4 0,-2 3 0,-5-6 0,0-1 0,-7-7 0,-1-1 0,0 1 0,0 0 0,-1-1 0,-3 2 0,16-8 0,-8 8 0,15 0 0,-12 6 0,1 2 0,-1 0 0,-3-3 0,0 1 0,-2 0 0,2 1 0,-4 0 0,4 1 0,-4-1 0,2 1 0,-2-1 0,0-2 0,-1 2 0,-1-4 0,1 1 0,-4-1 0,2-3 0,-2-1 0,2 1 0,-1-2 0,1 5 0,-2-3 0,0 1 0,0-1 0,0 0 0,0 0 0,0 0 0,0 1 0,0 0 0,0 3 0,0-1 0,0 1 0,0 1 0,0-2 0,0-1 0,0 0 0,1-2 0,2 2 0,-1-2 0,2 2 0,-3-2 0,3 2 0,-4 0 0,4 3 0,-3-3 0,3 5 0,-4-4 0,2 2 0,1-1 0,-3 1 0,4 3 0,-3-1 0,1 0 0,-2-1 0,0 0 0,0-3 0,0 4 0,0-4 0,0 1 0,0-2 0,0 1 0,0-1 0,0-2 0,0 1 0,0 0 0,0 1 0,0 0 0,2 0 0,-2 0 0,2 0 0,0 8 0,1-6 0,1 6 0,-1-10 0,-1 2 0,0-4 0,-2 4 0,4-4 0,-4 4 0,4-4 0,-2 3 0,4-2 0,-2-1 0,3 0 0,1-4 0,0 0 0,3-3 0,-2-1 0,3 0 0,-1 0 0,0 0 0,1-3 0,-3 0 0,4-5 0,-7 4 0,4-2 0,-4 1 0,2 0 0,-4-4 0,3 1 0,-14 30 0,7-15 0,-8 24 0,5-24 0,1 1 0,-4 3 0,1-3 0,0 1 0,-1 1 0,0-3 0,-1 4 0,0-2 0,3-1 0,-2-1 0,0 2 0,1-4 0,10-25 0,-2 11 0,9-21 0,-4 18 0,-2 4 0,1-1 0,-1 1 0,-1 1 0,1-1 0,0 1 0,0-1 0,-28 6 0,12-1 0,-26 10 0,23-1 0,-7 3 0,6-1 0,-2 0 0,-2 1 0,6-1 0,-3 0 0,5 0 0,0 0 0,1 0 0,4-3 0,-2 2 0,1 0 0,0 0 0,3 3 0,1-1 0,2 0 0,0 1 0,0-2 0,-2 3 0,2-3 0,-4 1 0,2 0 0,0-2 0,-1 4 0,1-4 0,0 3 0,-2-1 0,2 0 0,-2 0 0,1-1 0,-1-1 0,0 3 0,1-2 0,-1 0 0,-5-1 0,4-2 0,-7 2 0,8-2 0,-2 4 0,5 1 0,-3-34 0,3 17 0,-4-30 0,4 24 0,-1-1 0,0-1 0,2-3 0,-4 3 0,3-2 0,-3 4 0,4-1 0,-4 4 0,2-2 0,-2 4 0,0-2 0,0 1 0,0 1 0,0-1 0,-2-1 0,2 3 0,-3-5 0,2 8 0,0-5 0,-2 2 0,2 1 0,-4-2 0,3 1 0,1 1 0,-3-4 0,4 3 0,-2-2 0,0-4 0,2 4 0,-2-6 0,2 5 0,-3-2 0,2 0 0,-1 0 0,-1-8 0,2 1 0,-3-10 0,3 2 0,-1-10 0,1 0 0,1-8 0,2 10 0,2-19 0,0 26 0,0-23 0,0 24 0,0-6 0,0 8 0,0 0 0,0 9 0,0-1 0,2 5 0,0 2 0,0 0 0,2 1 0,-2 1 0,2-1 0,2 0 0,-1 4 0,3-5 0,-4 3 0,2-2 0,-4 0 0,0 1 0,2-4 0,-3 2 0,1-5 0,-2-2 0,0-4 0,0-2 0,-3-7 0,-5-4 0,-8-7 0,-2-7 0,-6-1 0,1-4 0,-1 4 0,0 1 0,0 4 0,3 3 0,-2 0 0,9 12 0,-5-3 0,6 11 0,0-3 0,-1 3 0,4 6 0,-1 0 0,1 3 0,3 4 0,-1 1 0,3 26 0,3-8 0,3 22 0,0-15 0,8 8 0,-6-5 0,11 15 0,-10-13 0,9 15 0,-6-3 0,2 3 0,2 6 0,-5-4 0,3-2 0,-4-4 0,4 12 0,-3-12 0,3 7 0,-4-8 0,1-3 0,-1 0 0,3 9 0,-4-13 0,4 9 0,-5-14 0,0 6 0,1-1 0,-1-5 0,0 5 0,1-6 0,-1 3 0,2 14 0,0-10 0,1 23 0,-3-26 0,0 15 0,-1-12 0,-1 3 0,1 3 0,-2-6 0,0-1 0,2-5 0,-1-1 0,1-5 0,-2-3 0,0-2 0,2-1 0,-2-1 0,6 3 0,-4-4 0,4 2 0,2 0 0,-4-2 0,5 1 0,-3-3 0,2 1 0,0 0 0,1 0 0,-2-1 0,2 1 0,-3 1 0,2-3 0,-2 5 0,2-4 0,-2 1 0,2 2 0,-2-2 0,-1 2 0,1 1 0,-2-2 0,1 3 0,-3-2 0,2 2 0,-4 0 0,3 1 0,-2-4 0,1 3 0,-1-2 0,0 1 0,0 1 0,-1-1 0,0-1 0,2 2 0,-1-1 0,0 0 0,1 1 0,-2-1 0,2 0 0,-2 1 0,2-1 0,-17-28 0,12 15 0,-14-24 0,13 24 0,0-3 0,-4-2 0,3 0 0,-2-2 0,3 6 0,-2-4 0,0 1 0,0 0 0,1 0 0,-1 2 0,2-3 0,-2 0 0,3 1 0,-1-2 0,-1 3 0,0-2 0,0-1 0,1 2 0,2-1 0,-1 0 0,2 1 0,-2-2 0,1 0 0,-2 3 0,0-5 0,2 5 0,-1-6 0,0 6 0,1-4 0,-1 3 0,0-1 0,1 0 0,-1 0 0,1-1 0,0 0 0,-2 0 0,2 2 0,-2-2 0,1 3 0,-1-4 0,0 0 0,2 3 0,-2-2 0,2 3 0,-2-2 0,0-3 0,2 5 0,-1-5 0,2 5 0,-2-1 0,1-4 0,-2 6 0,0-4 0,-1 1 0,2 2 0,-3-2 0,3 0 0,-4 2 0,3-4 0,-2 5 0,3-4 0,-1 1 0,0-1 0,0-1 0,0 1 0,-1 2 0,1-6 0,0-1 0,-1-1 0,0-4 0,-2 3 0,2-2 0,-2-1 0,0 3 0,2-1 0,-1 3 0,1 1 0,1 4 0,0 0 0,0 2 0,0 1 0,0-4 0,0 3 0,0-3 0,0 3 0,-1-1 0,1-2 0,0-3 0,-3-1 0,2-3 0,-7-8 0,6 7 0,-8-19 0,7 17 0,-5-24 0,4 24 0,-3-28 0,5 28 0,-6-32 0,6 22 0,-3-20 0,3 6 0,-3-4 0,2-3 0,-2-5 0,0 3 0,2 8 0,-1 3 0,2 9 0,-2 1 0,3 5 0,-3 5 0,4 8 0,0 3 0,-1 1 0,1 4 0,4 33 0,-1-12 0,6 28 0,-2-21 0,-1 0 0,3 1 0,-2-1 0,-1 2 0,3-2 0,-3-1 0,1 0 0,1-2 0,-3 2 0,3-2 0,-1-1 0,1 0 0,-1 1 0,1-3 0,-4-1 0,4-1 0,-1 1 0,-1-1 0,2 1 0,-1-1 0,-1-1 0,2 0 0,-1 0 0,1 4 0,-2-3 0,2 2 0,-1-3 0,1 0 0,-1 1 0,0-1 0,0 0 0,1 0 0,-1 3 0,1-3 0,-4 5 0,4-2 0,-1 3 0,-1-1 0,2-2 0,-3 2 0,3-4 0,-4 4 0,4-5 0,-3 3 0,3-3 0,-4 0 0,4 0 0,-4 1 0,4-3 0,0 5 0,-1-4 0,3 2 0,-4-3 0,2-1 0,0 1 0,1 0 0,1 2 0,-1-2 0,1 0 0,0 0 0,-1-1 0,2-1 0,-2 4 0,3-4 0,-4 2 0,2-3 0,0 1 0,-1-1 0,2 1 0,-2-1 0,1 1 0,-1-1 0,2 1 0,-1-1 0,0 2 0,-1-1 0,0 0 0,2-1 0,-3 0 0,1 2 0,-1 0 0,2 1 0,-4-2 0,5 3 0,-4-6 0,1 5 0,1-1 0,-3-1 0,4 2 0,-2-2 0,-1 0 0,1 0 0,0 2 0,2-2 0,-2 0 0,3 1 0,-3-2 0,2 1 0,-3 1 0,3-2 0,-2 2 0,3-1 0,-3-1 0,2 2 0,1-2 0,-3 0 0,7 0 0,-7 0 0,5-2 0,-3 3 0,0-1 0,-2 2 0,-1 1 0,-1-3 0,2 3 0,0-1 0,-2 0 0,1 1 0,-3-3 0,-18-17 0,13 8 0,-15-16 0,19 16 0,-1-1 0,-9-8 0,6 5 0,-4-7 0,4 8 0,3 0 0,-7-4 0,5 2 0,-3-2 0,3 1 0,0 0 0,1-2 0,-1 3 0,0-2 0,-3 1 0,3 0 0,-3 0 0,1-1 0,2 3 0,-1-3 0,-1 3 0,2-3 0,-3 1 0,3 0 0,-1 0 0,-1-1 0,2 1 0,-3-2 0,2 3 0,0-1 0,-1 1 0,2-1 0,-4-3 0,4 3 0,-2-1 0,1 0 0,0 3 0,-2-5 0,3 5 0,-2-3 0,0 2 0,2-1 0,-5-1 0,4 3 0,-3-3 0,3 2 0,1 1 0,-4-4 0,4 4 0,-3-5 0,2 3 0,0 1 0,-1-2 0,2 3 0,-2-3 0,1 2 0,0-1 0,-2-1 0,5 2 0,-5-2 0,3-2 0,-2 5 0,-1-6 0,2 6 0,0-3 0,1 1 0,-2-2 0,3 2 0,-3-2 0,5 4 0,-4-3 0,1 0 0,1 1 0,-2-1 0,1 0 0,1 1 0,-2-1 0,1-2 0,-1 2 0,0-2 0,1 4 0,1-1 0,-2-3 0,2 3 0,-2-3 0,0 4 0,1-1 0,-1-3 0,0 1 0,-1-2 0,2 3 0,0-1 0,0 2 0,0-2 0,0 3 0,0-1 0,-2-3 0,1 3 0,-1-3 0,2 4 0,0-1 0,-1-3 0,0 3 0,-1-3 0,0 3 0,2 1 0,-4-2 0,4 1 0,-3-1 0,2 1 0,-1 1 0,0-1 0,2 0 0,-2 1 0,0-2 0,0 1 0,0-1 0,-1 0 0,2 1 0,0 0 0,-1 0 0,0 0 0,0 0 0,-1-2 0,1 6 0,-2-7 0,2 7 0,-2-5 0,2 2 0,-2-1 0,2-1 0,-1 1 0,2 1 0,-2-1 0,2 1 0,-2-1 0,0 1 0,1-3 0,-2 2 0,2-4 0,-3 4 0,3-3 0,-2 2 0,2 0 0,-1 1 0,0 1 0,1-1 0,-3 1 0,3 1 0,-1-1 0,1 1 0,-2-1 0,1-1 0,0 2 0,-1-3 0,1 3 0,-2-2 0,1 1 0,1 2 0,-2-1 0,2 0 0,-2 1 0,0-2 0,0 2 0,1-3 0,0 6 0,-1-5 0,1 3 0,-1-1 0,0 1 0,1-1 0,-1 1 0,1-2 0,1 0 0,-1-1 0,1 0 0,0 0 0,-1-1 0,2 2 0,-1-3 0,1 4 0,0-2 0,-1-2 0,3 3 0,-3-4 0,1 4 0,2-3 0,-3 2 0,5-1 0,-6 1 0,4-2 0,-3 2 0,1-4 0,0 5 0,-1-4 0,1 4 0,0-1 0,-3-2 0,5 3 0,-4-1 0,1-2 0,2 5 0,-4-5 0,3 2 0,-2 0 0,0-3 0,2 6 0,-2-3 0,3 0 0,-3 3 0,-1-4 0,1 4 0,-1-1 0,0 1 0,0 2 0,-1 1 0,-1-2 0,4 0 0,8-12 0,-1 8 0,9-7 0,-5 7 0,0 1 0,2-5 0,0 3 0,0-3 0,0 5 0,0-1 0,1 0 0,2 1 0,-1-1 0,-1 2 0,1-1 0,-2-1 0,3 1 0,-3 1 0,2 0 0,0-1 0,-1-1 0,1 2 0,-1-5 0,-1 5 0,0-5 0,2 3 0,-4 0 0,4-1 0,0 0 0,-4 2 0,4-3 0,-2 4 0,0-4 0,1-1 0,-1 3 0,0-2 0,0 4 0,-2-3 0,5-1 0,-4 3 0,2-2 0,-2 1 0,-1 1 0,5-4 0,-4 4 0,2-1 0,0 1 0,-2 0 0,4-1 0,-2 2 0,-1-2 0,5 2 0,-7-2 0,5 1 0,-3-2 0,2 2 0,-1-2 0,1 2 0,-1 0 0,1 0 0,-3-1 0,4 0 0,-4 0 0,4 0 0,-4 0 0,1 0 0,1 0 0,1 0 0,0 2 0,1 0 0,0 0 0,-1 1 0,1-1 0,-1 0 0,-1 1 0,1-3 0,1 2 0,-3-1 0,5 0 0,-5 0 0,3 1 0,-1-4 0,-1 5 0,1-4 0,-1 3 0,1-1 0,0-1 0,0 3 0,0-6 0,-2 3 0,0-4 0,0 4 0,-2-1 0,2 1 0,0-2 0,-2 1 0,2-1 0,-2 1 0,1 0 0,0 0 0,2 0 0,-3 1 0,1 0 0,3-2 0,-4 3 0,3-2 0,1 0 0,-3 0 0,3-1 0,-3 3 0,0-1 0,4 0 0,-2 0 0,3-2 0,-4 5 0,2-3 0,2 1 0,-1-1 0,2-1 0,0 1 0,-3-1 0,3 0 0,-1 0 0,-1 1 0,3 0 0,-3 0 0,3 1 0,-3 0 0,4-2 0,-2 4 0,-1-2 0,3 2 0,0 0 0,1 0 0,4 0 0,-2-1 0,3 1 0,0 0 0,0 1 0,2-1 0,-1 4 0,1-4 0,-2 3 0,0-1 0,0 2 0,-1 0 0,-1 0 0,1 0 0,-5 0 0,6 0 0,-6 0 0,-3 0 0,-4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16:50.930"/>
    </inkml:context>
    <inkml:brush xml:id="br0">
      <inkml:brushProperty name="width" value="0.35" units="cm"/>
      <inkml:brushProperty name="height" value="0.35" units="cm"/>
      <inkml:brushProperty name="color" value="#FFE819"/>
    </inkml:brush>
  </inkml:definitions>
  <inkml:trace contextRef="#ctx0" brushRef="#br0">2445 1227 24575,'-30'0'0,"-2"0"0,15 0 0,-13 0 0,-1 0 0,-7 0 0,6 0 0,-19 0 0,27-10 0,-26-4 0,30-16 0,-10 4 0,16-10 0,-2 5 0,15-7 0,-5 7 0,6-13 0,0 23 0,0-14 0,0 17 0,5 0 0,1 2 0,10 5 0,-4 4 0,16 2 0,-2 5 0,12 0 0,6 0 0,3 0 0,7 0 0,-7 0 0,-3 0 0,-12 0 0,-8 0 0,-8 0 0,-5 0 0,-5 5 0,-29 12 0,0-3 0,-25 8 0,10-9 0,0-6 0,0-2 0,1-5 0,5 0 0,2 0 0,13 0 0,0 0 0,6 0 0,5-10 0,2 2 0,4-14 0,0 5 0,0-7 0,10 1 0,-2 0 0,14-1 0,-10 7 0,10-5 0,-10 10 0,4 0 0,-5 7 0,0 5 0,-1 0 0,1 0 0,-43 6 0,-5 1 0,-50 7 0,3-6-369,34-4 0,-1-1 369,-43-3-208,16-5 208,1-10 0,34-12 0,-11-8 0,25-11 0,10 5 730,13-19-730,6 25 216,6-32-216,21 23 0,20-22 0,11 22 0,14-6 0,-16 22 0,6-1 0,-16 16 0,-1 7 0,-14 6 0,-1 0 0,-12 0 0,-2 4 0,-5 2 0,-5 11 0,3-5 0,-8 4 0,4 0 0,-5-4 0,0 10 0,-10-4 0,-10 6 0,-18 1 0,-17 2 0,-9 1 0,0-6 0,-6-8 0,6-8 0,7-6 0,-13 0 0,39-11 0,-5-8 0,31-12 0,5-14 0,0 12 0,6-11 0,27 10 0,4 7 0,52-8 0,-36 25 0,34-4 0,-39 14 0,14 0 0,-15 0 0,-2 0 0,-14 5 0,-1 6 0,-7 7 0,0 6 0,-5-1 0,4-5 0,-10-2 0,5 1 0,-6-5 0,-5 10 0,-1-5 0,-5 6 0,0-7 0,-5 1 0,-6-6 0,-14-5 0,-13-1 0,-9-5 0,-15 0 0,20 0 0,-34-14 0,39 0 0,-25-14 0,24 3 0,-1-7 0,7 0 0,6-1 0,13-3 0,8 11 0,5-11 0,0 11 0,0 1 0,0 7 0,0 7 0,5 3 0,-4 33 0,-1-8 0,-12 20 0,-28-14 0,-2-10 0,-37 7 0,4-6-421,25-11 0,-2 0 421,1 0 0,-2-1 0,-3-3 0,-1 0 0,-1 0 0,2 0 0,-24 0 0,-6-13 0,37-2 0,-6-7 0,16-2 0,10 11 0,11-3 842,6 19-842,7 6 0,5 8 0,0-1 0,0-5 0,0 0 0,10-5 0,-8 3 0,8-3 0,-10 5 0,0 0 0,0-1 0,0 1 0,0 0 0,0-1 0,0 1 0,0 0 0,0-1 0,0 1 0,0 0 0,0 0 0,0-1 0,0 1 0,0 0 0,-5-1 0,-1 1 0,-5 0 0,0-1 0,1 1 0,-1 0 0,0 0 0,0-6 0,0 5 0,0-9 0,1 9 0,-1-9 0,0 4 0,0-1 0,-5-2 0,4 2 0,-5 1 0,6 1 0,1 0 0,-1 3 0,-6-7 0,5 7 0,-10-8 0,10 9 0,-4-9 0,-1 9 0,5-9 0,-10 10 0,10-5 0,-4 0 0,5-1 0,0-1 0,-5 2 0,4 5 0,-3 0 0,4-1 0,0 1 0,0-5 0,0 4 0,0-9 0,5 8 0,-3-8 0,3 4 0,-5 0 0,0-4 0,0 9 0,0-9 0,1 4 0,-1-5 0,0 0 0,5-10 0,1-3 0,5-9 0,0 4 0,0-4 0,0 10 0,0-5 0,0 7 0,0-1 0,10 5 0,2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17:20.455"/>
    </inkml:context>
    <inkml:brush xml:id="br0">
      <inkml:brushProperty name="width" value="0.35" units="cm"/>
      <inkml:brushProperty name="height" value="0.35" units="cm"/>
      <inkml:brushProperty name="color" value="#FFE819"/>
    </inkml:brush>
  </inkml:definitions>
  <inkml:trace contextRef="#ctx0" brushRef="#br0">2728 1088 24575,'45'0'0,"-7"0"0,21 0 0,-24 0 0,19 0 0,-21 0 0,7 0 0,-15 0 0,0 0 0,-15 2 0,-1 1 0,-7 10 0,-2-6 0,-6 13 0,-7-10 0,-11 3 0,-13-3 0,-14-2 0,-7-4 0,-10 0 0,18-4 0,-8 0 0,24-10 0,-8-2 0,14-8 0,7-4 0,8 4 0,6-10 0,4 12 0,3-11 0,6 9 0,8-8 0,12 0 0,3 6 0,7-3 0,-4 10 0,-1 1 0,-4 2 0,-7 7 0,-6 0 0,-5 5 0,-1 0 0,-33 0 0,18 0 0,-27 0 0,28 0 0,-2 0 0,5-20 0,0 10 0,3-19 0,6 14 0,9-13 0,-1 10 0,9-5 0,-8 11 0,4-1 0,-3 4 0,2 0 0,-6 3 0,0 2 0,-4 2 0,0 2 0,-36 12 0,10-9 0,-33 9 0,15-12 0,5 0 0,-4 0 0,3-6 0,-4 1 0,4-5 0,2 3 0,3 0 0,4-2 0,-3 2 0,6-2 0,-6 2 0,6 1 0,-2-1 0,7 1 0,0 0 0,6 0 0,1 1 0,2-1 0,1-1 0,-3-2 0,2 3 0,-4 1 0,1 5 0,1 0 0,-3 0 0,2 0 0,-6 0 0,0 0 0,-7 0 0,-2 0 0,-3 0 0,-3 0 0,-11 0 0,10 0 0,-16 0 0,17 0 0,-10 0 0,8 0 0,-2 0 0,6 0 0,-3 0 0,8 0 0,0 0 0,8-2 0,3-4 0,1-3 0,7-3 0,-4 1 0,7-1 0,-1 3 0,2-1 0,0 1 0,0 0 0,-10 1 0,-1 5 0,-9 0 0,-3 3 0,-4 0 0,-9 0 0,-5-3 0,-5-1 0,-10-4 0,4-4 0,3 4 0,-4-7 0,19 7 0,-11-7 0,13 7 0,5-1 0,4 2 0,8 1 0,3 3 0,4 0 0,0 3 0,2 10 0,0 1 0,4 6 0,2 1 0,-3-6 0,0 3 0,-3-7 0,1 0 0,-3-2 0,-1 0 0,-6-3 0,-1-1 0,-2-2 0,-1 0 0,3 0 0,-2 0 0,6 0 0,-3-2 0,6-1 0,1-3 0,3-4 0,10 0 0,0-2 0,13 0 0,-2 0 0,3-2 0,0-2 0,0 7 0,0-3 0,-4 3 0,0-1 0,-4 2 0,1 2 0,-1 0 0,-2-2 0,2 1 0,-2-1 0,3 2 0,-1 0 0,1 0 0,-4 1 0,3 2 0,-5 0 0,7 3 0,-6 0 0,6 0 0,-4 0 0,3 0 0,6 0 0,-2-3 0,14-1 0,-9 1 0,5-3 0,-4 5 0,-2-4 0,6 1 0,-7 0 0,0-1 0,-1-1 0,-5-1 0,4-2 0,-4 3 0,1 0 0,-2 0 0,3 3 0,-3-2 0,3 4 0,-4-1 0,-2 2 0,2 0 0,-2 0 0,2 0 0,1 0 0,2 0 0,-1 0 0,8 0 0,-4 0 0,5 0 0,-3 0 0,-1 0 0,9 0 0,-9 0 0,8 2 0,-14-1 0,3 4 0,-3-4 0,2 4 0,-1-4 0,1 2 0,1-3 0,-3 0 0,6 0 0,-5 0 0,1 0 0,-2 0 0,2 0 0,-1 0 0,2 0 0,-1 0 0,2 0 0,2-3 0,-2 2 0,2-1 0,-6 2 0,5 0 0,-7 0 0,0 0 0,-2 0 0,0 0 0,3 0 0,2 0 0,-1 0 0,2 0 0,-3 0 0,4 0 0,-3 0 0,6-3 0,-6 0 0,6-4 0,-2 1 0,2 0 0,1 0 0,0-1 0,-4 1 0,0 3 0,-3-2 0,-1 4 0,-2-1 0,1 2 0,-2 0 0,3 0 0,0 0 0,-3 0 0,2 0 0,-2 0 0,3 0 0,0 0 0,-3 0 0,2 0 0,1 2 0,1-2 0,-1 5 0,0-4 0,-5 1 0,4 1 0,2-3 0,-3 3 0,1-3 0,-2 0 0,0 0 0,-33-5 0,17 3 0,-27-5 0,25 6 0,1-1 0,0 2 0,-2 0 0,0-3 0,-1 3 0,-6-6 0,6 6 0,-3-6 0,4 3 0,-4 0 0,3-2 0,-3 4 0,0-4 0,3 1 0,-3 1 0,0-3 0,5 6 0,-4-3 0,8 1 0,-7 1 0,6-4 0,-3 5 0,0-3 0,3 3 0,-5 0 0,3 0 0,1 0 0,-3 0 0,0 0 0,-1 0 0,-2 0 0,2 0 0,1 0 0,2 0 0,-2 0 0,3 0 0,-4 0 0,4 0 0,-3 0 0,2 0 0,1 0 0,-5 0 0,6 0 0,-4 0 0,1 0 0,4 0 0,-7 0 0,5 0 0,-1 0 0,-1 0 0,2 0 0,-6 0 0,5 0 0,-1-2 0,-1-1 0,5 0 0,-8-3 0,8 3 0,-5 0 0,3-2 0,-1 5 0,-1-3 0,1 3 0,1-2 0,-3 1 0,3-3 0,0 3 0,-3-4 0,3 5 0,-1-3 0,-2 3 0,3 0 0,-1 0 0,-1 0 0,2 0 0,-3 0 0,3 0 0,-3 0 0,3 0 0,-3 0 0,0 0 0,3 0 0,-3 0 0,2 0 0,-2 0 0,2 0 0,-4 0 0,6 0 0,-6 0 0,2 0 0,-1 0 0,0 0 0,2 0 0,4 0 0,-5 0 0,2 0 0,1 0 0,-5 0 0,6 0 0,-6 0 0,4 0 0,-3 0 0,1 3 0,-1 0 0,0 0 0,1 2 0,-1-1 0,3-1 0,1-1 0,-2 1 0,3-2 0,-9 3 0,10-3 0,-5 1 0,1-2 0,0 0 0,-1 0 0,-2 3 0,6-2 0,-3 4 0,2-3 0,-3 4 0,2-1 0,-2-2 0,3 2 0,-3-4 0,1 4 0,-3-4 0,7 1 0,-5-2 0,2 0 0,-2 0 0,-1 0 0,0 0 0,4 0 0,-3 0 0,-1 0 0,2 0 0,-4 0 0,5 0 0,-2 2 0,2-1 0,1 4 0,-6-4 0,1 1 0,-5 1 0,0 0 0,5 3 0,-2 0 0,4-1 0,-1-1 0,3 1 0,-1-2 0,4 0 0,-8 2 0,8-4 0,-5 1 0,3 1 0,-1-3 0,-2 3 0,3-3 0,-2 2 0,1-1 0,1 1 0,-2 1 0,2-1 0,-1 1 0,-1 5 0,4-5 0,-2 7 0,3-4 0,0 2 0,-3-1 0,4-1 0,-8 2 0,8-3 0,-7 1 0,3 1 0,5-1 0,-7 2 0,4-3 0,-2 0 0,-2 3 0,4-2 0,-2 2 0,0-3 0,2 1 0,-2-1 0,-1 1 0,3-1 0,-2 0 0,0 1 0,2-1 0,-4 0 0,4 1 0,-4-1 0,2 0 0,-1-2 0,-1 2 0,4-2 0,-4 2 0,4 1 0,-4-1 0,4 0 0,-2 1 0,1-1 0,1 0 0,-5 3 0,5-2 0,-1-1 0,-1 2 0,2-3 0,-2 3 0,0 1 0,2-4 0,-4 5 0,4-5 0,-1 3 0,-1-1 0,2-1 0,-2 3 0,3-3 0,-1 5 0,1-1 0,2-1 0,-4 2 0,6-4 0,-7 4 0,3-2 0,-1 3 0,0-2 0,1-1 0,0-1 0,-1 2 0,-2-1 0,5 0 0,-4-3 0,4 3 0,-5-3 0,0 5 0,4-4 0,-3 2 0,4 0 0,-2-2 0,0 4 0,-1-2 0,1 0 0,-1 0 0,1 0 0,0-3 0,-1 5 0,1-4 0,0 4 0,-1-4 0,1 2 0,-1 0 0,-1-2 0,1 1 0,-2 1 0,2 0 0,4 0 0,-3 2 0,2-4 0,0 4 0,-4-1 0,5-1 0,-5 2 0,4-4 0,-2 4 0,-1-2 0,3 0 0,-1 3 0,1-3 0,0 0 0,-2 2 0,2-2 0,0 1 0,-2 1 0,2-4 0,0 4 0,-2-2 0,5 0 0,-5 2 0,2 1 0,-2-2 0,2 2 0,0-3 0,-2 3 0,4-2 0,-6 4 0,4-7 0,-3 5 0,0-5 0,3 5 0,-4-3 0,3 1 0,-3-1 0,1-1 0,1 2 0,-1-1 0,1 0 0,-3-3 0,2 3 0,1 0 0,3 2 0,2-1 0,0 1 0,0-2 0,-6 3 0,5-3 0,18-22 0,-10 9 0,21-17 0,-22 16 0,5 1 0,-3-1 0,4 0 0,3-3 0,0 3 0,4-3 0,7-4 0,-9 5 0,13-8 0,-11 9 0,5-3 0,-2 4 0,-3-1 0,-1 1 0,-2 0 0,2 0 0,-6 0 0,6 0 0,-3 0 0,4 2 0,0-1 0,3 1 0,-2-2 0,6 2 0,-3-2 0,3 5 0,1-5 0,4 6 0,-3-6 0,2 5 0,-3-2 0,4 3 0,-7-3 0,6 2 0,-7-4 0,4 4 0,8-8 0,-2 4 0,7-7 0,-8 4 0,2-3 0,-6 5 0,3 2 0,0-2 0,-4 2 0,4 0 0,-4-2 0,0 5 0,-1-2 0,-3 0 0,0 3 0,-5-3 0,-2 0 0,2 3 0,-6-3 0,3 3 0,-4-3 0,1 3 0,-3-3 0,1 3 0,4 0 0,-1 0 0,4 0 0,-6 0 0,4 0 0,-3 0 0,3 0 0,-3 0 0,2 0 0,-1 0 0,1 0 0,-2 0 0,-1 0 0,1 3 0,-1 0 0,-2 3 0,-1-1 0,0 0 0,-5 3 0,2 0 0,-27 1 0,5-4 0,-28-2 0,3-3 0,-10 0 0,-9 4 0,-8-3 0,-6 3 0,-1-1 0,17-2 0,-5 3 0,20 0 0,-12-4 0,15 7 0,1-6 0,8 5 0,5-3 0,1 4 0,6-1 0,-2 1 0,3-1 0,0 3 0,0-2 0,1 2 0,2-1 0,-2-1 0,6 1 0,-3 1 0,3-3 0,1 3 0,-1-4 0,1 1 0,-1 0 0,1 0 0,-1-1 0,0 1 0,-2 0 0,1 0 0,-5-3 0,6 2 0,-6-4 0,2 4 0,-2-1 0,2-1 0,-2 0 0,2 0 0,1 0 0,-3 1 0,6-2 0,-3 1 0,0-3 0,5 3 0,-4-3 0,8 2 0,-7-1 0,6 1 0,-3-2 0,7 12 0,0-7 0,3 10 0,0-7 0,3-2 0,2 4 0,3-7 0,3 2 0,-3-5 0,3 0 0,-3 0 0,4 0 0,-1 0 0,4 0 0,-3 0 0,3 0 0,0 0 0,-3 0 0,3 0 0,-4 2 0,4-1 0,-5 2 0,4-1 0,-6-1 0,4 1 0,0-2 0,-1 3 0,-2-2 0,2 1 0,0-2 0,1 3 0,-1-3 0,-3 3 0,0-3 0,3 3 0,-1-3 0,3 3 0,-7-1 0,5-1 0,0 4 0,-2-5 0,4 5 0,-4-4 0,0 2 0,2-3 0,0 0 0,1 2 0,2-1 0,-3 1 0,1-2 0,-1 3 0,-2 0 0,2 3 0,-2-3 0,-1 1 0,3-3 0,-2 4 0,3-2 0,-4 0 0,6 3 0,-4-3 0,5 3 0,-1 0 0,2 0 0,3 0 0,3 1 0,5-1 0,5 1 0,3 3 0,10-1 0,3 5 0,-1-5 0,38 10 0,-30-6 0,28 3 0,-41-5 0,17 1 0,-18 0 0,20 1 0,-15 1 0,4-5 0,2 2 0,4 1 0,0 0 0,1 4 0,-1 0 0,-4 0 0,3 0 0,-3 3 0,4-2 0,0 7 0,-4-8 0,3 4 0,-16-6 0,9-2 0,-19 1 0,6-5 0,-12 1 0,-4-3 0,-4 0 0,-6 0 0,-47-24 0,8 1 0,-40-18 0,17 3 0,0 3 0,-12-10 0,0 3-403,13 9 1,-1 1 402,-18-8 0,10 6 0,-1 0 0,-17-5 0,2-1 0,-5 4 0,32 14 0,-12-8 0,15 8 0,11-2 0,9 7 0,8 2 805,1 0-805,2-1 0,0-5 0,-2-1 0,5 0 0,-6-3 0,6 3 0,-3 0 0,7 1 0,-2 3 0,5 4 0,0-3 0,1 5 0,2-2 0,0 28 0,1-8 0,2 19 0,0-16 0,0-4 0,-3 1 0,0-4 0,-8 4 0,1-6 0,-8 3 0,-5 0 0,-5-1 0,-13 2 0,9-6 0,-8 0 0,4-4 0,-1 0 0,1 0 0,5 0 0,8 0 0,4 0 0,4 0 0,6 0 0,1 0 0,-2 5 0,6 0 0,-6 4 0,7 1 0,0-4 0,1 4 0,2-2 0,13 0 0,-5-2 0,14-1 0,-6-1 0,6 2 0,-3 0 0,4 3 0,-1-1 0,1 4 0,4-2 0,0 0 0,-1 3 0,1-2 0,-4 1 0,-4-2 0,-1 2 0,-5-5 0,-1 1 0,-2-2 0,-4-1 0,2 1 0,0 1 0,-2-1 0,2 2 0,-1 0 0,-3-3 0,5 3 0,-3 0 0,5-2 0,0 4 0,1-3 0,0 4 0,2-2 0,-1 3 0,9 4 0,-6-6 0,7 6 0,4-2 0,-7-4 0,10 7 0,-7-7 0,5 7 0,7-2 0,-9 1 0,17 3 0,-21-8 0,12 2 0,-11-3 0,4 0 0,-1 4 0,1-4 0,-4 2 0,0-2 0,-1 3 0,-2-3 0,-1 1 0,-1-4 0,-3 4 0,4-4 0,-4 2 0,3 0 0,-6-2 0,3 1 0,-3-2 0,-1 0 0,-2-1 0,2-1 0,-2 0 0,2 0 0,1 1 0,2 1 0,2 0 0,-1 0 0,11 4 0,4 6 0,4 2 0,-2 2 0,0 4 0,-11-12 0,10 12 0,-2-6 0,0 5 0,0-2 0,-2 0 0,-7-8 0,4 7 0,-6-7 0,-1 3 0,-3-7 0,-2 2 0,-1-5 0,-2 5 0,-1-5 0,-2 2 0,2 0 0,-2 1 0,1-1 0,-3 0 0,3 0 0,-4 0 0,5 1 0,-2 2 0,-1-3 0,1 4 0,0-1 0,0 1 0,-1-1 0,1-2 0,2 2 0,-2-2 0,3 0 0,-4 1 0,3-3 0,-1 4 0,4-3 0,4 5 0,2 2 0,3-4 0,2 5 0,-2-9 0,6 5 0,-2-5 0,-2 0 0,-12 1 0,4-2 0,-10 6 0,4-1 0,-2 1 0,-1-3 0,1-1 0,-1-3 0,0 5 0,-2-3 0,0 5 0,-1-4 0,-1 0 0,1 3 0,0-3 0,1 0 0,0 2 0,2-2 0,-2 1 0,0 1 0,4-4 0,-6 4 0,4-2 0,-5 2 0,2-1 0,-1 1 0,4-2 0,7-17 0,-4 7 0,5-18 0,-8 14 0,-2-3 0,2 1 0,0 2 0,1-5 0,0 2 0,2-5 0,6-6 0,3-1 0,4-6 0,0 2 0,-4 1 0,7-4 0,-6 4 0,7-5 0,-4 1 0,0 3 0,0 1 0,-5 4 0,3 0 0,3-7 0,-5 9 0,11-13 0,-7 13 0,0-6 0,11-5 0,-17 11 0,17-11 0,-15 13 0,6-2 0,-3-1 0,-4 3 0,3-4 0,-3 4 0,13-12 0,-7 9 0,11-14 0,-12 12 0,-1-2 0,-1 3 0,-2 0 0,3 0 0,0 0 0,1-4 0,-1 3 0,1-3 0,2 0 0,-5 7 0,8-10 0,-9 10 0,12-15 0,-11 11 0,5-7 0,-5 4 0,6-1 0,-6 1 0,5 1 0,-10 4 0,3 2 0,-1-1 0,3-3 0,-1 0 0,0 1 0,-1 1 0,-3 7 0,2-7 0,-3 7 0,4-7 0,-4 7 0,3-4 0,-3 5 0,-1-1 0,1 0 0,0 1 0,-1 4 0,1-3 0,-1 6 0,1-4 0,-1 2 0,1 0 0,2 0 0,-1 0 0,4 0 0,-5 0 0,2 1 0,-3 1 0,1-1 0,-1 2 0,1-3 0,-1 0 0,1 0 0,3 0 0,0 0 0,1 0 0,-2 0 0,1-2 0,-3 1 0,3-2 0,-3 6 0,-1-2 0,-2 2 0,2-3 0,-5 3 0,4-2 0,-2 4 0,1-1 0,1 0 0,-2 1 0,3-4 0,-3 5 0,2-3 0,-1 3 0,-1-2 0,5 1 0,-6-1 0,3-1 0,3 0 0,-5 0 0,5 1 0,-5-1 0,-2 2 0,5-4 0,-3 5 0,1-5 0,-32 4 0,10-1 0,-26 2 0,17 0 0,2 2 0,-14-1 0,12 2 0,-16-3 0,14 0 0,-11 0 0,-6 0 0,11 0 0,-28 0 0,26 0 0,-22-4 0,12 0 0,9-6 0,-15-2 0,25 2 0,-20-7 0,19 6 0,-11-7 0,7 8 0,1-3 0,1 3 0,7-3 0,-4 0 0,8 1 0,-3 0 0,2 2 0,1-1 0,-3 1 0,2-2 0,0 3 0,-1 0 0,4 3 0,-5 0 0,6-3 0,-6 2 0,5-1 0,-1-1 0,-1 0 0,3 0 0,-6-3 0,5 3 0,-2 0 0,4 0 0,-1 1 0,1 1 0,-1-1 0,0 0 0,1 1 0,-1-4 0,1 2 0,-1-2 0,1-1 0,-1 3 0,0-2 0,4 5 0,-8-5 0,5 5 0,-5-3 0,1 3 0,-1 0 0,-2 0 0,-5-1 0,4 1 0,-7-4 0,6 3 0,-6-5 0,6 5 0,-2-3 0,3 1 0,-7 2 0,2-6 0,0 6 0,-1-3 0,5 1 0,-7-1 0,0-1 0,0 2 0,4-1 0,1 3 0,3-2 0,0 0 0,-8-1 0,6 1 0,-6-3 0,8 5 0,4-2 0,-3 3 0,5 2 0,-5-1 0,6 4 0,-6-2 0,2 3 0,1 0 0,-3 0 0,2 0 0,-2 0 0,-1 0 0,0 0 0,0 0 0,1 0 0,2 0 0,-2 0 0,6 0 0,-3 0 0,3 0 0,-2 0 0,5 0 0,1-4 0,5-7 0,16 4 0,-5-5 0,11 11 0,-4-2 0,-5 1 0,4 1 0,-6-4 0,4 5 0,-3-8 0,2 4 0,-5-2 0,2 1 0,0 0 0,-2-3 0,-1-1 0,-3-4 0,-2 7 0,0-5 0,0 1 0,0 3 0,0-6 0,5 4 0,-4 0 0,6-1 0,-4 4 0,3-5 0,2 5 0,-2-3 0,2 4 0,1-1 0,-3 1 0,2-1 0,-1 1 0,2 0 0,-1 2 0,2 0 0,-2 3 0,3 0 0,-1 3 0,-1-1 0,-2 6 0,-1-2 0,-1 2 0,0-1 0,1-1 0,1 4 0,-1-4 0,2 2 0,2 0 0,0-2 0,4 2 0,0-2 0,2 0 0,2 0 0,1 0 0,3 4 0,2-3 0,-1 2 0,3 1 0,-3-3 0,12 10 0,-10-9 0,13 10 0,0-7 0,0 3 0,-1-2 0,1-2 0,-12-3 0,13 3 0,-8-2 0,1 2 0,-1-3 0,-4 0 0,-4-1 0,-1 1 0,-3-1 0,-4 0 0,3 0 0,-6 0 0,3 0 0,-3-3 0,-1 2 0,1-2 0,-1 0 0,1 3 0,-1-3 0,4 3 0,-5-1 0,4 4 0,-6-3 0,4 5 0,-1-5 0,1 5 0,-1-2 0,1 3 0,-1-3 0,1 1 0,3 0 0,-3 1 0,11 7 0,-6-5 0,4 8 0,1-4 0,-8-2 0,13 9 0,-14-11 0,9 7 0,-6-8 0,0 3 0,2-5 0,-8 5 0,4-9 0,-8 2 0,2-2 0,0 1 0,-2-1 0,2 2 0,-1 0 0,-1-5 0,2 7 0,-1-7 0,-1 3 0,4-2 0,1 2 0,-2-3 0,5 5 0,-8-5 0,4 3 0,-4-1 0,2 0 0,0 1 0,-2-1 0,7 1 0,-7-3 0,5 2 0,-3 0 0,-3 1 0,3 4 0,-5-4 0,-1 4 0,-2-2 0,0 1 0,0 2 0,-5-5 0,-4 2 0,-4-2 0,-5 0 0,6 0 0,-6 0 0,-1 0 0,-1 3 0,-6 2 0,7-1 0,-4 2 0,5-5 0,-1 4 0,3-1 0,1-1 0,4-1 0,2-2 0,1-1 0,0-2 0,7-21 0,-1 10 0,11-15 0,-1 17 0,1 3 0,2 0 0,-8 17 0,2-3 0,-8 17 0,-11-4 0,-13 9 0,-23 4 0,-10 1 0,-24 7 0,18-17 0,-26 9 0,20-23 0,5 3 0,-3-9 0,27-4 0,-13 0 0,19-4 0,1 0 0,13 0 0,4 0 0,4-3 0,6 0 0,1-2 0,3-3 0,2-1 0,1-2 0,2 2 0,0-2 0,0-1 0,16-8 0,59-46 0,3 12-489,-17 14 1,2 3 488,27-2 0,-14 17-10,-4 9 10,-9 8 0,-5 2 0,-6 3 0,-20 0 0,-4 12 976,-15 3-976,-2 13 11,-8-1-11,-3-4 0,0 7 0,-10-5 0,-20 18 0,-19-5 0,-8 5 0,-16-3 0,0-9 0,6-9 0,-15 0 0,27-13 0,-12 3 0,3-8 0,19 0 0,2-7 0,20-3 0,0-8 0,9 1 0,-8-3 0,5 0 0,-3 2 0,-7 0 0,4 2 0,0 2 0,1-3 0,3 3 0,0-2 0,4 3 0,0-3 0,3-3 0,2 0 0,1-16 0,5 2 0,1-16 0,3-1 0,3-5 0,13-7 0,4 13 0,25-14 0,-13 29 0,6-5 0,-15 25 0,-8 7 0,-3 3 0,-4 0 0,-3 11 0,-2 0 0,0 7 0,-3 0 0,0-3 0,-12 2 0,4-5 0,-17-3 0,8-2 0,-9-4 0,7 0 0,-1-3 0,6 0 0,5 0 0,3-10 0,4-5 0,2-3 0,9-8 0,14 11 0,12-10 0,20 4 0,3 5 0,-4 3 0,1 9 0,-19 4 0,1 0 0,-10 0 0,-8 6 0,-4 3 0,-6 10 0,0 1 0,-5 2 0,-1-3 0,-3 3 0,0 1 0,0 12 0,-4 13 0,-4 0 0,-11 42 0,-3-25-289,8-14 0,-1 2 289,-15 24 0,11-28 0,0-1 0,-17 21 0,2-2 0,8-29 0,5-10 0,1-7 0,1-8 0,0-4 578,0-3-578,0-3 0,1 0 0,-1-3 0,0 3 0,4-2 0,-3 1 0,5-2 0,-2 0 0,1 0 0,1 0 0,-5 0 0,-6 3 0,0 1 0,-4-1 0,2 3 0,3-2 0,0 2 0,-3 4 0,6-3 0,-2 5 0,3-2 0,0 2 0,0 1 0,1-1 0,-1-2 0,0 1 0,0-1 0,4 0 0,-3-2 0,6-2 0,0 0 0,3 0 0,4-1 0,2 5 0,8 1 0,2 4 0,7 2 0,-2-2 0,0 1 0,-2 2 0,-2-9 0,1 5 0,-3-8 0,2 2 0,-1-3 0,2-2 0,2 0 0,7-3 0,-1 0 0,13-3 0,-2-1 0,4 0 0,2-3 0,-6 4 0,7-1 0,-7-2 0,2 5 0,-3-5 0,4 5 0,-3-2 0,6 0 0,-10-1 0,10-3 0,-13 4 0,9-3 0,-11 2 0,4-2 0,-8-1 0,0 1 0,-4 1 0,1-4 0,-3 0 0,2-2 0,-5-1 0,5-3 0,-1 0 0,-1-1 0,3-2 0,-3 6 0,0-3 0,2 3 0,-4 1 0,4-1 0,-3 3 0,1-2 0,2 2 0,7-5 0,-2 4 0,13-9 0,-10 11 0,4-7 0,0 4 0,0 1 0,4-2 0,-4 4 0,3-1 0,-7 0 0,4-1 0,-5-3 0,1 4 0,-4-3 0,3 3 0,2-11 0,0 9 0,4-12 0,-5 13 0,0-9 0,0 8 0,1-4 0,-5 5 0,8-2 0,-9 3 0,9 0 0,-8 3 0,4 0 0,3 0 0,-2 2 0,2-2 0,-6 6 0,1-6 0,-4 5 0,1-4 0,-5 4 0,-1-1 0,0-3 0,0 1 0,0-3 0,0 1 0,-3 1 0,3-1 0,3-4 0,-2 6 0,4-7 0,-4 8 0,3-3 0,-1 3 0,-2-2 0,2 2 0,-5 0 0,5 0 0,-3 1 0,1 1 0,1-1 0,-2 2 0,1 0 0,1 0 0,-2 0 0,3 0 0,-3-2 0,3-2 0,-3 1 0,4-2 0,-3 2 0,2-3 0,-3 3 0,1-2 0,2 5 0,-5-5 0,4 2 0,-1 0 0,-1-2 0,2 5 0,-2-3 0,3 3 0,-3 5 0,-3 3 0,-10 4 0,1-2 0,-7-2 0,6-2 0,0-1 0,-3 3 0,2 0 0,1 0 0,0 0 0,2-1 0,-5-1 0,2 2 0,-4-3 0,4-2 0,-4 0 0,1-1 0,1-1 0,-3 3 0,3-1 0,-1 1 0,-1-2 0,2 0 0,-1-1 0,2 8 0,1-4 0,1 7 0,-1-6 0,3 2 0,-4 2 0,1-3 0,-3 6 0,-2-4 0,2 2 0,-3 1 0,1 0 0,-1 2 0,-3-1 0,2 2 0,-5-3 0,6 0 0,-6 0 0,5 0 0,-5 0 0,3 0 0,-4 0 0,0 1 0,1-1 0,-1 1 0,0 2 0,3-4 0,-3 4 0,7-6 0,-6 0 0,6 2 0,-3-1 0,3-2 0,-3 1 0,3-1 0,-6 2 0,2-1 0,-2 3 0,-1-2 0,-8 5 0,9-5 0,-8 4 0,10-7 0,-2 5 0,-1-3 0,0 4 0,0-1 0,1 1 0,-1-1 0,-4 1 0,3 3 0,-2-2 0,2 1 0,2-2 0,-1-1 0,3 0 0,-2 1 0,1-2 0,-2-1 0,1 1 0,6-5 0,1 2 0,5-2 0,-5-1 0,5 1 0,-2-1 0,-3 3 0,5-2 0,-5 2 0,3-3 0,2-2 0,-5 3 0,2-3 0,0 2 0,-1 1 0,1 0 0,-3-1 0,1 1 0,-4 0 0,2 0 0,-1 0 0,2 0 0,0-1 0,1-1 0,-1 1 0,1-2 0,-1 3 0,1-1 0,-1-1 0,0 1 0,4-2 0,-3 0 0,5 2 0,-5-5 0,2 5 0,-2-4 0,2 1 0,-2-2 0,0 2 0,-1-1 0,1 4 0,0-5 0,2 5 0,-3-4 0,4 1 0,-3-2 0,0 3 0,1-2 0,-3 1 0,7 0 0,-8 2 0,8-1 0,-7 2 0,4-5 0,0 5 0,-2-2 0,2 3 0,-6 0 0,0 0 0,-4-3 0,0 3 0,-3-2 0,2 2 0,-2-3 0,3 0 0,0 0 0,1-2 0,-5 1 0,7-2 0,-6 0 0,7 0 0,-4 0 0,0 0 0,4 0 0,-3 0 0,5 0 0,-1 0 0,2 0 0,0 0 0,1 0 0,-1 0 0,1-2 0,2-1 0,-2 0 0,-1-3 0,0 3 0,-3-3 0,0 0 0,3 3 0,-3-3 0,0 3 0,3-3 0,-3 3 0,0-3 0,3 3 0,-6-3 0,5 0 0,-5 3 0,6-3 0,-11 3 0,9-3 0,-6 3 0,6-2 0,1 4 0,-2-4 0,4 1 0,-1 1 0,1-2 0,-4 4 0,3-4 0,-3 2 0,3-3 0,1 0 0,-1 0 0,0 3 0,1-2 0,-1 2 0,1-3 0,-1 0 0,-3 3 0,3-2 0,-6 1 0,6-2 0,-6 0 0,5 0 0,-5 0 0,6 0 0,-11-3 0,9 3 0,-9-3 0,7 0 0,-2 2 0,-5-5 0,4 5 0,-4-3 0,5 1 0,-1 0 0,0-4 0,0 1 0,1-1 0,-1 1 0,0-1 0,0-3 0,-4 3 0,3-3 0,-2 3 0,-1 0 0,4 0 0,-4 0 0,1 3 0,5-1 0,-4 4 0,9-4 0,-8 2 0,7 0 0,-1 0 0,3 6 0,2-4 0,-3 3 0,-2-5 0,-2 0 0,-3 0 0,1-1 0,2-1 0,-2 4 0,3-2 0,-1 0 0,1 3 0,4-3 0,-4 1 0,2 1 0,-5-5 0,3 6 0,-1-6 0,-2 5 0,-2-6 0,3 5 0,-1-6 0,7 11 0,5-5 0,-2 5 0,0-3 0,2 1 0,-2-1 0,0 1 0,-3 0 0,2 1 0,-4 2 0,6-1 0,-1 1 0,-5-4 0,6 1 0,-9 1 0,10 0 0,-5 3 0,2-4 0,-3 2 0,1-1 0,-1-1 0,0 2 0,1 0 0,-1-2 0,3 4 0,-1-4 0,1 4 0,-3-4 0,-3 4 0,3-4 0,-6 5 0,6-6 0,-6 3 0,5-3 0,-1 0 0,-1 0 0,2 3 0,-1-3 0,-1 3 0,2 0 0,-4-3 0,4 3 0,-2-3 0,1 0 0,1 2 0,-5-1 0,6 4 0,-6-4 0,2 1 0,1-2 0,-7 0 0,6-1 0,-7 1 0,5 3 0,-1-3 0,0 2 0,-3-2 0,5 0 0,-8-1 0,9 4 0,-7-3 0,5 3 0,-1-6 0,0 2 0,4-2 0,-3 3 0,0-3 0,2 5 0,-1-4 0,8 5 0,1 0 0,37 4 0,-18 2 0,31 3 0,-27-3 0,16 4 0,2-3 0,13 0 0,10 3 0,2-2 0,15 4 0,-18-2 0,16 2 0,-23-1 0,9 0 0,-7-1 0,-9 4 0,9-2 0,-20 1 0,13-3 0,-15 0 0,8 3 0,0-2 0,-4 2 0,2-3 0,-2 0 0,4 3 0,-1-2 0,6 6 0,-5-3 0,9 4 0,-4 3 0,9-1 0,17 15 0,-19-14 0,11 10 0,-27-14 0,-1 0 0,0 0 0,-4-1 0,0 0 0,-1 1 0,-2-4 0,1 3 0,-5-4 0,6 2 0,-7 0 0,7 0 0,-6 1 0,6-1 0,-3 1 0,4-2 0,8 4 0,2 2 0,4 0 0,-5 0 0,-5-3 0,-4-2 0,8 6 0,-10-9 0,6 12 0,-8-9 0,-3 4 0,2-2 0,-2 3 0,-5-6 0,0 5 0,-3-6 0,-3 0 0,-1-1 0,-3-3 0,3 3 0,-2-2 0,-1 4 0,0-2 0,-5 0 0,7 2 0,-3-1 0,4-1 0,-3 0 0,0-3 0,1 3 0,2-2 0,1 5 0,2-2 0,1 6 0,3-3 0,-2 3 0,2-3 0,-6 3 0,2-5 0,-2 4 0,0-5 0,-1-1 0,-3 0 0,1 1 0,-1-3 0,3 4 0,-2-1 0,2-1 0,-3 0 0,4 0 0,-3-2 0,2 5 0,-3-5 0,1 5 0,-1-5 0,4 5 0,-3-5 0,2 5 0,0-3 0,-2 1 0,5 2 0,-5-2 0,5 2 0,-5 1 0,3-4 0,-4 3 0,3-2 0,-1 0 0,1 2 0,0-5 0,-2 2 0,2-3 0,0 3 0,-2-2 0,2 2 0,-3-1 0,0-1 0,0 4 0,1-4 0,-1 2 0,3-3 0,-5 3 0,7 0 0,-7 0 0,5-2 0,0 3 0,-2-7 0,1 7 0,1-6 0,-2 3 0,1 1 0,-1-1 0,-1 2 0,0 0 0,1 0 0,-1 0 0,0 0 0,3-3 0,0-2 0,1 2 0,1-5 0,-2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C29A-2F47-3D4C-AB69-341415D0A2AD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9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C29A-2F47-3D4C-AB69-341415D0A2AD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5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C29A-2F47-3D4C-AB69-341415D0A2AD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8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C29A-2F47-3D4C-AB69-341415D0A2AD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C29A-2F47-3D4C-AB69-341415D0A2AD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5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C29A-2F47-3D4C-AB69-341415D0A2AD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4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C29A-2F47-3D4C-AB69-341415D0A2AD}" type="datetimeFigureOut">
              <a:rPr lang="en-US" smtClean="0"/>
              <a:t>5/13/20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6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C29A-2F47-3D4C-AB69-341415D0A2AD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C29A-2F47-3D4C-AB69-341415D0A2AD}" type="datetimeFigureOut">
              <a:rPr lang="en-US" smtClean="0"/>
              <a:t>5/13/20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4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C29A-2F47-3D4C-AB69-341415D0A2AD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4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C29A-2F47-3D4C-AB69-341415D0A2AD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4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0C29A-2F47-3D4C-AB69-341415D0A2AD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2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customXml" Target="../ink/ink1.xml"/><Relationship Id="rId21" Type="http://schemas.openxmlformats.org/officeDocument/2006/relationships/image" Target="../media/image10.png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openxmlformats.org/officeDocument/2006/relationships/customXml" Target="../ink/ink2.xml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customXml" Target="../ink/ink19.xml"/><Relationship Id="rId26" Type="http://schemas.openxmlformats.org/officeDocument/2006/relationships/customXml" Target="../ink/ink23.xml"/><Relationship Id="rId3" Type="http://schemas.openxmlformats.org/officeDocument/2006/relationships/image" Target="../media/image11.png"/><Relationship Id="rId21" Type="http://schemas.openxmlformats.org/officeDocument/2006/relationships/image" Target="../media/image20.png"/><Relationship Id="rId34" Type="http://schemas.openxmlformats.org/officeDocument/2006/relationships/customXml" Target="../ink/ink27.xml"/><Relationship Id="rId7" Type="http://schemas.openxmlformats.org/officeDocument/2006/relationships/image" Target="../media/image13.png"/><Relationship Id="rId12" Type="http://schemas.openxmlformats.org/officeDocument/2006/relationships/customXml" Target="../ink/ink16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2" Type="http://schemas.openxmlformats.org/officeDocument/2006/relationships/customXml" Target="../ink/ink11.xml"/><Relationship Id="rId16" Type="http://schemas.openxmlformats.org/officeDocument/2006/relationships/customXml" Target="../ink/ink18.xml"/><Relationship Id="rId20" Type="http://schemas.openxmlformats.org/officeDocument/2006/relationships/customXml" Target="../ink/ink20.xml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15.png"/><Relationship Id="rId24" Type="http://schemas.openxmlformats.org/officeDocument/2006/relationships/customXml" Target="../ink/ink22.xml"/><Relationship Id="rId32" Type="http://schemas.openxmlformats.org/officeDocument/2006/relationships/customXml" Target="../ink/ink26.xml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customXml" Target="../ink/ink24.xml"/><Relationship Id="rId10" Type="http://schemas.openxmlformats.org/officeDocument/2006/relationships/customXml" Target="../ink/ink15.xml"/><Relationship Id="rId19" Type="http://schemas.openxmlformats.org/officeDocument/2006/relationships/image" Target="../media/image19.png"/><Relationship Id="rId31" Type="http://schemas.openxmlformats.org/officeDocument/2006/relationships/image" Target="../media/image25.png"/><Relationship Id="rId4" Type="http://schemas.openxmlformats.org/officeDocument/2006/relationships/customXml" Target="../ink/ink12.xml"/><Relationship Id="rId9" Type="http://schemas.openxmlformats.org/officeDocument/2006/relationships/image" Target="../media/image14.png"/><Relationship Id="rId14" Type="http://schemas.openxmlformats.org/officeDocument/2006/relationships/customXml" Target="../ink/ink17.xml"/><Relationship Id="rId22" Type="http://schemas.openxmlformats.org/officeDocument/2006/relationships/customXml" Target="../ink/ink21.xml"/><Relationship Id="rId27" Type="http://schemas.openxmlformats.org/officeDocument/2006/relationships/image" Target="../media/image23.png"/><Relationship Id="rId30" Type="http://schemas.openxmlformats.org/officeDocument/2006/relationships/customXml" Target="../ink/ink25.xml"/><Relationship Id="rId35" Type="http://schemas.openxmlformats.org/officeDocument/2006/relationships/image" Target="../media/image27.png"/><Relationship Id="rId8" Type="http://schemas.openxmlformats.org/officeDocument/2006/relationships/customXml" Target="../ink/ink14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customXml" Target="../ink/ink36.xml"/><Relationship Id="rId26" Type="http://schemas.openxmlformats.org/officeDocument/2006/relationships/customXml" Target="../ink/ink40.xml"/><Relationship Id="rId3" Type="http://schemas.openxmlformats.org/officeDocument/2006/relationships/image" Target="../media/image11.png"/><Relationship Id="rId21" Type="http://schemas.openxmlformats.org/officeDocument/2006/relationships/image" Target="../media/image20.png"/><Relationship Id="rId34" Type="http://schemas.openxmlformats.org/officeDocument/2006/relationships/customXml" Target="../ink/ink44.xml"/><Relationship Id="rId7" Type="http://schemas.openxmlformats.org/officeDocument/2006/relationships/image" Target="../media/image13.png"/><Relationship Id="rId12" Type="http://schemas.openxmlformats.org/officeDocument/2006/relationships/customXml" Target="../ink/ink33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2" Type="http://schemas.openxmlformats.org/officeDocument/2006/relationships/customXml" Target="../ink/ink28.xml"/><Relationship Id="rId16" Type="http://schemas.openxmlformats.org/officeDocument/2006/relationships/customXml" Target="../ink/ink35.xml"/><Relationship Id="rId20" Type="http://schemas.openxmlformats.org/officeDocument/2006/relationships/customXml" Target="../ink/ink37.xml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11" Type="http://schemas.openxmlformats.org/officeDocument/2006/relationships/image" Target="../media/image15.png"/><Relationship Id="rId24" Type="http://schemas.openxmlformats.org/officeDocument/2006/relationships/customXml" Target="../ink/ink39.xml"/><Relationship Id="rId32" Type="http://schemas.openxmlformats.org/officeDocument/2006/relationships/customXml" Target="../ink/ink43.xml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customXml" Target="../ink/ink41.xml"/><Relationship Id="rId10" Type="http://schemas.openxmlformats.org/officeDocument/2006/relationships/customXml" Target="../ink/ink32.xml"/><Relationship Id="rId19" Type="http://schemas.openxmlformats.org/officeDocument/2006/relationships/image" Target="../media/image19.png"/><Relationship Id="rId31" Type="http://schemas.openxmlformats.org/officeDocument/2006/relationships/image" Target="../media/image25.png"/><Relationship Id="rId4" Type="http://schemas.openxmlformats.org/officeDocument/2006/relationships/customXml" Target="../ink/ink29.xml"/><Relationship Id="rId9" Type="http://schemas.openxmlformats.org/officeDocument/2006/relationships/image" Target="../media/image14.png"/><Relationship Id="rId14" Type="http://schemas.openxmlformats.org/officeDocument/2006/relationships/customXml" Target="../ink/ink34.xml"/><Relationship Id="rId22" Type="http://schemas.openxmlformats.org/officeDocument/2006/relationships/customXml" Target="../ink/ink38.xml"/><Relationship Id="rId27" Type="http://schemas.openxmlformats.org/officeDocument/2006/relationships/image" Target="../media/image23.png"/><Relationship Id="rId30" Type="http://schemas.openxmlformats.org/officeDocument/2006/relationships/customXml" Target="../ink/ink42.xml"/><Relationship Id="rId35" Type="http://schemas.openxmlformats.org/officeDocument/2006/relationships/image" Target="../media/image27.png"/><Relationship Id="rId8" Type="http://schemas.openxmlformats.org/officeDocument/2006/relationships/customXml" Target="../ink/ink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customXml" Target="../ink/ink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1B70C30F-087C-F040-96A8-01A0BD1BB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  <a:solidFill>
            <a:schemeClr val="accent2"/>
          </a:solidFill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73BB2D7-F659-DB41-8CC4-FE7517EFE063}"/>
                  </a:ext>
                </a:extLst>
              </p14:cNvPr>
              <p14:cNvContentPartPr/>
              <p14:nvPr/>
            </p14:nvContentPartPr>
            <p14:xfrm>
              <a:off x="2338389" y="3160709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73BB2D7-F659-DB41-8CC4-FE7517EFE0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75749" y="309770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81B2178-4839-A042-89CE-494B299AD525}"/>
                  </a:ext>
                </a:extLst>
              </p14:cNvPr>
              <p14:cNvContentPartPr/>
              <p14:nvPr/>
            </p14:nvContentPartPr>
            <p14:xfrm>
              <a:off x="2941749" y="3378509"/>
              <a:ext cx="969120" cy="1139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81B2178-4839-A042-89CE-494B299AD5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78749" y="3315869"/>
                <a:ext cx="1094760" cy="12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535B572-3447-E74B-B5B7-A0CD89E1A08B}"/>
                  </a:ext>
                </a:extLst>
              </p14:cNvPr>
              <p14:cNvContentPartPr/>
              <p14:nvPr/>
            </p14:nvContentPartPr>
            <p14:xfrm>
              <a:off x="3609909" y="4170869"/>
              <a:ext cx="322200" cy="221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535B572-3447-E74B-B5B7-A0CD89E1A08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47269" y="4108229"/>
                <a:ext cx="44784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8689F7F-700A-C540-B532-1E70F322A1E2}"/>
                  </a:ext>
                </a:extLst>
              </p14:cNvPr>
              <p14:cNvContentPartPr/>
              <p14:nvPr/>
            </p14:nvContentPartPr>
            <p14:xfrm>
              <a:off x="2935629" y="4162229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8689F7F-700A-C540-B532-1E70F322A1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2989" y="409958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3829421-23F2-5E4F-8868-326BB55F4F8A}"/>
                  </a:ext>
                </a:extLst>
              </p14:cNvPr>
              <p14:cNvContentPartPr/>
              <p14:nvPr/>
            </p14:nvContentPartPr>
            <p14:xfrm>
              <a:off x="2065698" y="2556048"/>
              <a:ext cx="1226520" cy="1484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3829421-23F2-5E4F-8868-326BB55F4F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03058" y="2493408"/>
                <a:ext cx="1352160" cy="16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1240911-58BA-5C47-AE5A-5B5E2BA5486B}"/>
                  </a:ext>
                </a:extLst>
              </p14:cNvPr>
              <p14:cNvContentPartPr/>
              <p14:nvPr/>
            </p14:nvContentPartPr>
            <p14:xfrm>
              <a:off x="2847258" y="3224928"/>
              <a:ext cx="403920" cy="644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1240911-58BA-5C47-AE5A-5B5E2BA5486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84258" y="3162288"/>
                <a:ext cx="529560" cy="77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58888A7-0144-5245-93A5-7E7E8C9D150C}"/>
                  </a:ext>
                </a:extLst>
              </p14:cNvPr>
              <p14:cNvContentPartPr/>
              <p14:nvPr/>
            </p14:nvContentPartPr>
            <p14:xfrm flipH="1">
              <a:off x="3503919" y="2556048"/>
              <a:ext cx="1316898" cy="1484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58888A7-0144-5245-93A5-7E7E8C9D150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 flipH="1">
                <a:off x="3441261" y="2493408"/>
                <a:ext cx="1442574" cy="16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77AADFF-A43A-624B-8680-C5AA47613D09}"/>
                  </a:ext>
                </a:extLst>
              </p14:cNvPr>
              <p14:cNvContentPartPr/>
              <p14:nvPr/>
            </p14:nvContentPartPr>
            <p14:xfrm>
              <a:off x="1603468" y="1404281"/>
              <a:ext cx="892440" cy="442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77AADFF-A43A-624B-8680-C5AA47613D0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40468" y="1341281"/>
                <a:ext cx="101808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01E3E17-0B71-2646-A663-018CDBC4D638}"/>
                  </a:ext>
                </a:extLst>
              </p14:cNvPr>
              <p14:cNvContentPartPr/>
              <p14:nvPr/>
            </p14:nvContentPartPr>
            <p14:xfrm>
              <a:off x="1501723" y="1274052"/>
              <a:ext cx="1766880" cy="1011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01E3E17-0B71-2646-A663-018CDBC4D63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38723" y="1211052"/>
                <a:ext cx="1892520" cy="11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4F0ABA9-57DE-BF41-BED6-B8E7C2DFB023}"/>
                  </a:ext>
                </a:extLst>
              </p14:cNvPr>
              <p14:cNvContentPartPr/>
              <p14:nvPr/>
            </p14:nvContentPartPr>
            <p14:xfrm>
              <a:off x="4179420" y="3449520"/>
              <a:ext cx="982080" cy="1470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4F0ABA9-57DE-BF41-BED6-B8E7C2DFB02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16420" y="3386880"/>
                <a:ext cx="1107720" cy="159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472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1CDA66B3-F17D-8B4F-B8AF-81902D1651A6}"/>
              </a:ext>
            </a:extLst>
          </p:cNvPr>
          <p:cNvSpPr/>
          <p:nvPr/>
        </p:nvSpPr>
        <p:spPr>
          <a:xfrm>
            <a:off x="1149927" y="1239981"/>
            <a:ext cx="4530437" cy="3609110"/>
          </a:xfrm>
          <a:prstGeom prst="ellipse">
            <a:avLst/>
          </a:prstGeom>
          <a:solidFill>
            <a:srgbClr val="FFD316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674149-31C7-DB42-886E-E8C2FC19EECC}"/>
              </a:ext>
            </a:extLst>
          </p:cNvPr>
          <p:cNvSpPr/>
          <p:nvPr/>
        </p:nvSpPr>
        <p:spPr>
          <a:xfrm>
            <a:off x="1607127" y="1392381"/>
            <a:ext cx="2216728" cy="2209801"/>
          </a:xfrm>
          <a:prstGeom prst="ellipse">
            <a:avLst/>
          </a:prstGeom>
          <a:solidFill>
            <a:srgbClr val="FF000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A0FBC5-9B0B-3B42-B3EE-4C4DD9A509A7}"/>
              </a:ext>
            </a:extLst>
          </p:cNvPr>
          <p:cNvSpPr/>
          <p:nvPr/>
        </p:nvSpPr>
        <p:spPr>
          <a:xfrm>
            <a:off x="3034145" y="1392380"/>
            <a:ext cx="2216728" cy="2212848"/>
          </a:xfrm>
          <a:prstGeom prst="ellipse">
            <a:avLst/>
          </a:prstGeom>
          <a:solidFill>
            <a:srgbClr val="FF0000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2A962B-B007-224A-8F2C-4B9124C5FD9F}"/>
              </a:ext>
            </a:extLst>
          </p:cNvPr>
          <p:cNvSpPr/>
          <p:nvPr/>
        </p:nvSpPr>
        <p:spPr>
          <a:xfrm>
            <a:off x="2320636" y="2639290"/>
            <a:ext cx="2216728" cy="2209801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99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0552EEC-AEA1-2A4C-89C1-D12CA900FEFA}"/>
                  </a:ext>
                </a:extLst>
              </p14:cNvPr>
              <p14:cNvContentPartPr/>
              <p14:nvPr/>
            </p14:nvContentPartPr>
            <p14:xfrm>
              <a:off x="3165022" y="2751284"/>
              <a:ext cx="532800" cy="467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0552EEC-AEA1-2A4C-89C1-D12CA900FE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2022" y="2688284"/>
                <a:ext cx="65844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183161D-4822-AB4F-AAE7-7C65DDEABCF9}"/>
                  </a:ext>
                </a:extLst>
              </p14:cNvPr>
              <p14:cNvContentPartPr/>
              <p14:nvPr/>
            </p14:nvContentPartPr>
            <p14:xfrm>
              <a:off x="3436462" y="3006164"/>
              <a:ext cx="360" cy="46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183161D-4822-AB4F-AAE7-7C65DDEABC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73822" y="2943524"/>
                <a:ext cx="1260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CB1E088-BD86-504E-9315-927D98BD42FF}"/>
                  </a:ext>
                </a:extLst>
              </p14:cNvPr>
              <p14:cNvContentPartPr/>
              <p14:nvPr/>
            </p14:nvContentPartPr>
            <p14:xfrm>
              <a:off x="3161422" y="1803764"/>
              <a:ext cx="572400" cy="785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CB1E088-BD86-504E-9315-927D98BD42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98422" y="1741124"/>
                <a:ext cx="698040" cy="9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5F2D07D-6BB9-7440-AFE1-A397DFE33BD6}"/>
                  </a:ext>
                </a:extLst>
              </p14:cNvPr>
              <p14:cNvContentPartPr/>
              <p14:nvPr/>
            </p14:nvContentPartPr>
            <p14:xfrm>
              <a:off x="3625462" y="2833004"/>
              <a:ext cx="774000" cy="681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5F2D07D-6BB9-7440-AFE1-A397DFE33B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62822" y="2770364"/>
                <a:ext cx="899640" cy="80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D2E7027-9A1E-8646-B048-04812FAAE7F2}"/>
                  </a:ext>
                </a:extLst>
              </p14:cNvPr>
              <p14:cNvContentPartPr/>
              <p14:nvPr/>
            </p14:nvContentPartPr>
            <p14:xfrm>
              <a:off x="3109942" y="1819244"/>
              <a:ext cx="663840" cy="804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D2E7027-9A1E-8646-B048-04812FAAE7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47302" y="1756244"/>
                <a:ext cx="789480" cy="9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BA7B49B-7376-BF4B-B1EC-414957D69C3E}"/>
                  </a:ext>
                </a:extLst>
              </p14:cNvPr>
              <p14:cNvContentPartPr/>
              <p14:nvPr/>
            </p14:nvContentPartPr>
            <p14:xfrm>
              <a:off x="2436742" y="2810684"/>
              <a:ext cx="828000" cy="696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BA7B49B-7376-BF4B-B1EC-414957D69C3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74102" y="2747684"/>
                <a:ext cx="953640" cy="82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6518568-9AFC-4A48-BC27-1980A10E5670}"/>
                  </a:ext>
                </a:extLst>
              </p14:cNvPr>
              <p14:cNvContentPartPr/>
              <p14:nvPr/>
            </p14:nvContentPartPr>
            <p14:xfrm>
              <a:off x="3077173" y="2675373"/>
              <a:ext cx="702360" cy="631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6518568-9AFC-4A48-BC27-1980A10E567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68173" y="2666373"/>
                <a:ext cx="720000" cy="64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1FE906A-CEA4-0E42-B2AE-C9810D12AC1E}"/>
                  </a:ext>
                </a:extLst>
              </p14:cNvPr>
              <p14:cNvContentPartPr/>
              <p14:nvPr/>
            </p14:nvContentPartPr>
            <p14:xfrm>
              <a:off x="3554173" y="3146973"/>
              <a:ext cx="134640" cy="216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1FE906A-CEA4-0E42-B2AE-C9810D12AC1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45173" y="3138333"/>
                <a:ext cx="1522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2645D04-C313-2E43-AB34-E9D8063CC29B}"/>
                  </a:ext>
                </a:extLst>
              </p14:cNvPr>
              <p14:cNvContentPartPr/>
              <p14:nvPr/>
            </p14:nvContentPartPr>
            <p14:xfrm>
              <a:off x="3481813" y="3154533"/>
              <a:ext cx="555120" cy="4273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2645D04-C313-2E43-AB34-E9D8063CC29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73173" y="3145533"/>
                <a:ext cx="572760" cy="44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2675DD49-9768-E94C-AF53-229AD688E32D}"/>
              </a:ext>
            </a:extLst>
          </p:cNvPr>
          <p:cNvGrpSpPr/>
          <p:nvPr/>
        </p:nvGrpSpPr>
        <p:grpSpPr>
          <a:xfrm>
            <a:off x="2701693" y="3285573"/>
            <a:ext cx="696960" cy="206280"/>
            <a:chOff x="2701693" y="3285573"/>
            <a:chExt cx="696960" cy="2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D28B60-C895-4447-9D95-D9CFAEEBEB0B}"/>
                    </a:ext>
                  </a:extLst>
                </p14:cNvPr>
                <p14:cNvContentPartPr/>
                <p14:nvPr/>
              </p14:nvContentPartPr>
              <p14:xfrm>
                <a:off x="2701693" y="3342093"/>
                <a:ext cx="581760" cy="149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D28B60-C895-4447-9D95-D9CFAEEBEB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38693" y="3279093"/>
                  <a:ext cx="7074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9CEBB7E-B866-BD4F-AC17-E832E73D1044}"/>
                    </a:ext>
                  </a:extLst>
                </p14:cNvPr>
                <p14:cNvContentPartPr/>
                <p14:nvPr/>
              </p14:nvContentPartPr>
              <p14:xfrm>
                <a:off x="3097693" y="3285573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9CEBB7E-B866-BD4F-AC17-E832E73D104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35053" y="3222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7AD4F2F-E71F-6545-BAE3-C05EEF3B2D7A}"/>
                    </a:ext>
                  </a:extLst>
                </p14:cNvPr>
                <p14:cNvContentPartPr/>
                <p14:nvPr/>
              </p14:nvContentPartPr>
              <p14:xfrm>
                <a:off x="3322693" y="3298173"/>
                <a:ext cx="75960" cy="82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7AD4F2F-E71F-6545-BAE3-C05EEF3B2D7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13693" y="3289533"/>
                  <a:ext cx="93600" cy="10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9FC4268-570F-D84C-BFD3-32EE01833FDD}"/>
                  </a:ext>
                </a:extLst>
              </p14:cNvPr>
              <p14:cNvContentPartPr/>
              <p14:nvPr/>
            </p14:nvContentPartPr>
            <p14:xfrm>
              <a:off x="3107413" y="1845573"/>
              <a:ext cx="163080" cy="404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9FC4268-570F-D84C-BFD3-32EE01833FD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98413" y="1836573"/>
                <a:ext cx="18072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19E6A3B-ABC7-5A45-8368-E91FDEB482C8}"/>
                  </a:ext>
                </a:extLst>
              </p14:cNvPr>
              <p14:cNvContentPartPr/>
              <p14:nvPr/>
            </p14:nvContentPartPr>
            <p14:xfrm>
              <a:off x="3356533" y="1687893"/>
              <a:ext cx="332280" cy="3578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19E6A3B-ABC7-5A45-8368-E91FDEB482C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47533" y="1679253"/>
                <a:ext cx="3499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A8B909A-FDBB-9448-AFCB-35BAE85567E3}"/>
                  </a:ext>
                </a:extLst>
              </p14:cNvPr>
              <p14:cNvContentPartPr/>
              <p14:nvPr/>
            </p14:nvContentPartPr>
            <p14:xfrm>
              <a:off x="4420333" y="3444693"/>
              <a:ext cx="78120" cy="103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A8B909A-FDBB-9448-AFCB-35BAE85567E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11333" y="3436053"/>
                <a:ext cx="957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9A2F6D1-1FD7-E844-AA35-3285D6622E05}"/>
                  </a:ext>
                </a:extLst>
              </p14:cNvPr>
              <p14:cNvContentPartPr/>
              <p14:nvPr/>
            </p14:nvContentPartPr>
            <p14:xfrm>
              <a:off x="3813733" y="2739453"/>
              <a:ext cx="75960" cy="93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9A2F6D1-1FD7-E844-AA35-3285D6622E0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05093" y="2730453"/>
                <a:ext cx="9360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B20B7BC-A381-AE4B-8DF0-1D8570D54AC7}"/>
                  </a:ext>
                </a:extLst>
              </p14:cNvPr>
              <p14:cNvContentPartPr/>
              <p14:nvPr/>
            </p14:nvContentPartPr>
            <p14:xfrm>
              <a:off x="3446173" y="2741280"/>
              <a:ext cx="370440" cy="600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B20B7BC-A381-AE4B-8DF0-1D8570D54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37173" y="2732280"/>
                <a:ext cx="388080" cy="61848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BA718ACF-1817-864B-8AEA-D430861303C8}"/>
              </a:ext>
            </a:extLst>
          </p:cNvPr>
          <p:cNvSpPr txBox="1"/>
          <p:nvPr/>
        </p:nvSpPr>
        <p:spPr>
          <a:xfrm>
            <a:off x="842046" y="777603"/>
            <a:ext cx="1368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883E"/>
                </a:solidFill>
              </a:rPr>
              <a:t>WGBS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2A2B0F-B54A-D04C-9C32-38377D2A4C92}"/>
              </a:ext>
            </a:extLst>
          </p:cNvPr>
          <p:cNvSpPr txBox="1"/>
          <p:nvPr/>
        </p:nvSpPr>
        <p:spPr>
          <a:xfrm>
            <a:off x="4459393" y="777602"/>
            <a:ext cx="1180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84B5"/>
                </a:solidFill>
              </a:rPr>
              <a:t>RRBS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78644C-E5C7-0A4C-96FB-3BD60ABBA3E0}"/>
              </a:ext>
            </a:extLst>
          </p:cNvPr>
          <p:cNvSpPr txBox="1"/>
          <p:nvPr/>
        </p:nvSpPr>
        <p:spPr>
          <a:xfrm>
            <a:off x="2808587" y="4952788"/>
            <a:ext cx="1180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17368"/>
                </a:solidFill>
              </a:rPr>
              <a:t>RRBS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7E21B0-07E7-0A42-922B-75D03F206E7B}"/>
              </a:ext>
            </a:extLst>
          </p:cNvPr>
          <p:cNvSpPr txBox="1"/>
          <p:nvPr/>
        </p:nvSpPr>
        <p:spPr>
          <a:xfrm>
            <a:off x="147358" y="4153670"/>
            <a:ext cx="1816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Genome</a:t>
            </a:r>
          </a:p>
        </p:txBody>
      </p:sp>
    </p:spTree>
    <p:extLst>
      <p:ext uri="{BB962C8B-B14F-4D97-AF65-F5344CB8AC3E}">
        <p14:creationId xmlns:p14="http://schemas.microsoft.com/office/powerpoint/2010/main" val="123780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1CDA66B3-F17D-8B4F-B8AF-81902D1651A6}"/>
              </a:ext>
            </a:extLst>
          </p:cNvPr>
          <p:cNvSpPr/>
          <p:nvPr/>
        </p:nvSpPr>
        <p:spPr>
          <a:xfrm>
            <a:off x="1149927" y="1239981"/>
            <a:ext cx="4530437" cy="3609110"/>
          </a:xfrm>
          <a:prstGeom prst="ellipse">
            <a:avLst/>
          </a:prstGeom>
          <a:solidFill>
            <a:srgbClr val="FFD316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674149-31C7-DB42-886E-E8C2FC19EECC}"/>
              </a:ext>
            </a:extLst>
          </p:cNvPr>
          <p:cNvSpPr/>
          <p:nvPr/>
        </p:nvSpPr>
        <p:spPr>
          <a:xfrm>
            <a:off x="1607127" y="1392381"/>
            <a:ext cx="2216728" cy="2209801"/>
          </a:xfrm>
          <a:prstGeom prst="ellipse">
            <a:avLst/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A0FBC5-9B0B-3B42-B3EE-4C4DD9A509A7}"/>
              </a:ext>
            </a:extLst>
          </p:cNvPr>
          <p:cNvSpPr/>
          <p:nvPr/>
        </p:nvSpPr>
        <p:spPr>
          <a:xfrm>
            <a:off x="3034145" y="1392380"/>
            <a:ext cx="2216728" cy="2212848"/>
          </a:xfrm>
          <a:prstGeom prst="ellipse">
            <a:avLst/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2A962B-B007-224A-8F2C-4B9124C5FD9F}"/>
              </a:ext>
            </a:extLst>
          </p:cNvPr>
          <p:cNvSpPr/>
          <p:nvPr/>
        </p:nvSpPr>
        <p:spPr>
          <a:xfrm>
            <a:off x="2320636" y="2639290"/>
            <a:ext cx="2216728" cy="2209801"/>
          </a:xfrm>
          <a:prstGeom prst="ellipse">
            <a:avLst/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0552EEC-AEA1-2A4C-89C1-D12CA900FEFA}"/>
                  </a:ext>
                </a:extLst>
              </p14:cNvPr>
              <p14:cNvContentPartPr/>
              <p14:nvPr/>
            </p14:nvContentPartPr>
            <p14:xfrm>
              <a:off x="3165022" y="2751284"/>
              <a:ext cx="532800" cy="467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0552EEC-AEA1-2A4C-89C1-D12CA900FE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2022" y="2688284"/>
                <a:ext cx="65844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183161D-4822-AB4F-AAE7-7C65DDEABCF9}"/>
                  </a:ext>
                </a:extLst>
              </p14:cNvPr>
              <p14:cNvContentPartPr/>
              <p14:nvPr/>
            </p14:nvContentPartPr>
            <p14:xfrm>
              <a:off x="3436462" y="3006164"/>
              <a:ext cx="360" cy="46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183161D-4822-AB4F-AAE7-7C65DDEABC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73822" y="2943524"/>
                <a:ext cx="1260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CB1E088-BD86-504E-9315-927D98BD42FF}"/>
                  </a:ext>
                </a:extLst>
              </p14:cNvPr>
              <p14:cNvContentPartPr/>
              <p14:nvPr/>
            </p14:nvContentPartPr>
            <p14:xfrm>
              <a:off x="3161422" y="1803764"/>
              <a:ext cx="572400" cy="785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CB1E088-BD86-504E-9315-927D98BD42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98422" y="1741124"/>
                <a:ext cx="698040" cy="9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5F2D07D-6BB9-7440-AFE1-A397DFE33BD6}"/>
                  </a:ext>
                </a:extLst>
              </p14:cNvPr>
              <p14:cNvContentPartPr/>
              <p14:nvPr/>
            </p14:nvContentPartPr>
            <p14:xfrm>
              <a:off x="3625462" y="2833004"/>
              <a:ext cx="774000" cy="681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5F2D07D-6BB9-7440-AFE1-A397DFE33B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62822" y="2770364"/>
                <a:ext cx="899640" cy="80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D2E7027-9A1E-8646-B048-04812FAAE7F2}"/>
                  </a:ext>
                </a:extLst>
              </p14:cNvPr>
              <p14:cNvContentPartPr/>
              <p14:nvPr/>
            </p14:nvContentPartPr>
            <p14:xfrm>
              <a:off x="3109942" y="1819244"/>
              <a:ext cx="663840" cy="804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D2E7027-9A1E-8646-B048-04812FAAE7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47302" y="1756244"/>
                <a:ext cx="789480" cy="9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BA7B49B-7376-BF4B-B1EC-414957D69C3E}"/>
                  </a:ext>
                </a:extLst>
              </p14:cNvPr>
              <p14:cNvContentPartPr/>
              <p14:nvPr/>
            </p14:nvContentPartPr>
            <p14:xfrm>
              <a:off x="2436742" y="2810684"/>
              <a:ext cx="828000" cy="696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BA7B49B-7376-BF4B-B1EC-414957D69C3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74102" y="2747684"/>
                <a:ext cx="953640" cy="82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6518568-9AFC-4A48-BC27-1980A10E5670}"/>
                  </a:ext>
                </a:extLst>
              </p14:cNvPr>
              <p14:cNvContentPartPr/>
              <p14:nvPr/>
            </p14:nvContentPartPr>
            <p14:xfrm>
              <a:off x="3077173" y="2675373"/>
              <a:ext cx="702360" cy="631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6518568-9AFC-4A48-BC27-1980A10E567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68173" y="2666373"/>
                <a:ext cx="720000" cy="64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1FE906A-CEA4-0E42-B2AE-C9810D12AC1E}"/>
                  </a:ext>
                </a:extLst>
              </p14:cNvPr>
              <p14:cNvContentPartPr/>
              <p14:nvPr/>
            </p14:nvContentPartPr>
            <p14:xfrm>
              <a:off x="3554173" y="3146973"/>
              <a:ext cx="134640" cy="216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1FE906A-CEA4-0E42-B2AE-C9810D12AC1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45173" y="3138333"/>
                <a:ext cx="1522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2645D04-C313-2E43-AB34-E9D8063CC29B}"/>
                  </a:ext>
                </a:extLst>
              </p14:cNvPr>
              <p14:cNvContentPartPr/>
              <p14:nvPr/>
            </p14:nvContentPartPr>
            <p14:xfrm>
              <a:off x="3481813" y="3154533"/>
              <a:ext cx="555120" cy="4273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2645D04-C313-2E43-AB34-E9D8063CC29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73173" y="3145533"/>
                <a:ext cx="572760" cy="44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2675DD49-9768-E94C-AF53-229AD688E32D}"/>
              </a:ext>
            </a:extLst>
          </p:cNvPr>
          <p:cNvGrpSpPr/>
          <p:nvPr/>
        </p:nvGrpSpPr>
        <p:grpSpPr>
          <a:xfrm>
            <a:off x="2701693" y="3285573"/>
            <a:ext cx="696960" cy="206280"/>
            <a:chOff x="2701693" y="3285573"/>
            <a:chExt cx="696960" cy="2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D28B60-C895-4447-9D95-D9CFAEEBEB0B}"/>
                    </a:ext>
                  </a:extLst>
                </p14:cNvPr>
                <p14:cNvContentPartPr/>
                <p14:nvPr/>
              </p14:nvContentPartPr>
              <p14:xfrm>
                <a:off x="2701693" y="3342093"/>
                <a:ext cx="581760" cy="149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D28B60-C895-4447-9D95-D9CFAEEBEB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38693" y="3279093"/>
                  <a:ext cx="7074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9CEBB7E-B866-BD4F-AC17-E832E73D1044}"/>
                    </a:ext>
                  </a:extLst>
                </p14:cNvPr>
                <p14:cNvContentPartPr/>
                <p14:nvPr/>
              </p14:nvContentPartPr>
              <p14:xfrm>
                <a:off x="3097693" y="3285573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9CEBB7E-B866-BD4F-AC17-E832E73D104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35053" y="3222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7AD4F2F-E71F-6545-BAE3-C05EEF3B2D7A}"/>
                    </a:ext>
                  </a:extLst>
                </p14:cNvPr>
                <p14:cNvContentPartPr/>
                <p14:nvPr/>
              </p14:nvContentPartPr>
              <p14:xfrm>
                <a:off x="3322693" y="3298173"/>
                <a:ext cx="75960" cy="82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7AD4F2F-E71F-6545-BAE3-C05EEF3B2D7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13693" y="3289533"/>
                  <a:ext cx="93600" cy="10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9FC4268-570F-D84C-BFD3-32EE01833FDD}"/>
                  </a:ext>
                </a:extLst>
              </p14:cNvPr>
              <p14:cNvContentPartPr/>
              <p14:nvPr/>
            </p14:nvContentPartPr>
            <p14:xfrm>
              <a:off x="3107413" y="1845573"/>
              <a:ext cx="163080" cy="404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9FC4268-570F-D84C-BFD3-32EE01833FD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98413" y="1836573"/>
                <a:ext cx="18072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19E6A3B-ABC7-5A45-8368-E91FDEB482C8}"/>
                  </a:ext>
                </a:extLst>
              </p14:cNvPr>
              <p14:cNvContentPartPr/>
              <p14:nvPr/>
            </p14:nvContentPartPr>
            <p14:xfrm>
              <a:off x="3356533" y="1687893"/>
              <a:ext cx="332280" cy="3578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19E6A3B-ABC7-5A45-8368-E91FDEB482C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47533" y="1679253"/>
                <a:ext cx="3499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A8B909A-FDBB-9448-AFCB-35BAE85567E3}"/>
                  </a:ext>
                </a:extLst>
              </p14:cNvPr>
              <p14:cNvContentPartPr/>
              <p14:nvPr/>
            </p14:nvContentPartPr>
            <p14:xfrm>
              <a:off x="4420333" y="3444693"/>
              <a:ext cx="78120" cy="103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A8B909A-FDBB-9448-AFCB-35BAE85567E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11333" y="3436053"/>
                <a:ext cx="957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9A2F6D1-1FD7-E844-AA35-3285D6622E05}"/>
                  </a:ext>
                </a:extLst>
              </p14:cNvPr>
              <p14:cNvContentPartPr/>
              <p14:nvPr/>
            </p14:nvContentPartPr>
            <p14:xfrm>
              <a:off x="3813733" y="2739453"/>
              <a:ext cx="75960" cy="93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9A2F6D1-1FD7-E844-AA35-3285D6622E0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05093" y="2730453"/>
                <a:ext cx="9360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B20B7BC-A381-AE4B-8DF0-1D8570D54AC7}"/>
                  </a:ext>
                </a:extLst>
              </p14:cNvPr>
              <p14:cNvContentPartPr/>
              <p14:nvPr/>
            </p14:nvContentPartPr>
            <p14:xfrm>
              <a:off x="3446173" y="2741280"/>
              <a:ext cx="370440" cy="600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B20B7BC-A381-AE4B-8DF0-1D8570D54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37173" y="2732280"/>
                <a:ext cx="388080" cy="61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571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8808CF0-0DD9-AA4B-B30A-06FAF078C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8952"/>
            <a:ext cx="4495800" cy="22479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06898D-13B8-1540-A944-5FA29579D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2499"/>
            <a:ext cx="4495800" cy="224790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A48E881-461A-204A-83F1-475A5D8A80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70" t="17161" r="16048" b="28293"/>
          <a:stretch/>
        </p:blipFill>
        <p:spPr>
          <a:xfrm>
            <a:off x="4286250" y="408432"/>
            <a:ext cx="876300" cy="7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9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B80ADF6-15AA-7947-ABDA-01D92A170AAF}"/>
              </a:ext>
            </a:extLst>
          </p:cNvPr>
          <p:cNvSpPr/>
          <p:nvPr/>
        </p:nvSpPr>
        <p:spPr>
          <a:xfrm rot="18798344">
            <a:off x="1090508" y="1260523"/>
            <a:ext cx="2326440" cy="480207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91FA55-2857-DB41-BFA8-679D818F6B34}"/>
              </a:ext>
            </a:extLst>
          </p:cNvPr>
          <p:cNvSpPr/>
          <p:nvPr/>
        </p:nvSpPr>
        <p:spPr>
          <a:xfrm rot="2664396">
            <a:off x="2340698" y="759490"/>
            <a:ext cx="2326440" cy="480207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6B0E5-4EF8-8043-B6AD-11C14665692F}"/>
              </a:ext>
            </a:extLst>
          </p:cNvPr>
          <p:cNvSpPr/>
          <p:nvPr/>
        </p:nvSpPr>
        <p:spPr>
          <a:xfrm rot="2664396">
            <a:off x="3413590" y="1296431"/>
            <a:ext cx="2326440" cy="4802078"/>
          </a:xfrm>
          <a:prstGeom prst="ellipse">
            <a:avLst/>
          </a:prstGeom>
          <a:noFill/>
          <a:ln w="38100">
            <a:solidFill>
              <a:srgbClr val="FF99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3AAF16-FD22-3743-A3E1-F73200916906}"/>
              </a:ext>
            </a:extLst>
          </p:cNvPr>
          <p:cNvSpPr/>
          <p:nvPr/>
        </p:nvSpPr>
        <p:spPr>
          <a:xfrm rot="19029383">
            <a:off x="2179597" y="687361"/>
            <a:ext cx="2326440" cy="4802078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943023D-0F4B-A54F-9B0F-3E789F0C6DC1}"/>
                  </a:ext>
                </a:extLst>
              </p14:cNvPr>
              <p14:cNvContentPartPr/>
              <p14:nvPr/>
            </p14:nvContentPartPr>
            <p14:xfrm>
              <a:off x="3101068" y="3937170"/>
              <a:ext cx="533520" cy="289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943023D-0F4B-A54F-9B0F-3E789F0C6D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2068" y="3928530"/>
                <a:ext cx="5511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34A7E3E-9D30-224D-8715-1CBC3944C396}"/>
                  </a:ext>
                </a:extLst>
              </p14:cNvPr>
              <p14:cNvContentPartPr/>
              <p14:nvPr/>
            </p14:nvContentPartPr>
            <p14:xfrm>
              <a:off x="3017548" y="3468450"/>
              <a:ext cx="830520" cy="1042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34A7E3E-9D30-224D-8715-1CBC3944C3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4908" y="3405810"/>
                <a:ext cx="956160" cy="116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778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E7EC5D8-30D5-E447-AA40-02BA58E0F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9140"/>
          <a:stretch/>
        </p:blipFill>
        <p:spPr>
          <a:xfrm>
            <a:off x="471488" y="3735045"/>
            <a:ext cx="2416855" cy="2957512"/>
          </a:xfrm>
        </p:spPr>
      </p:pic>
      <p:pic>
        <p:nvPicPr>
          <p:cNvPr id="6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46FFA29-1532-274A-AA0A-7C6DCDB0BB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66" t="325" r="51598" b="-325"/>
          <a:stretch/>
        </p:blipFill>
        <p:spPr>
          <a:xfrm>
            <a:off x="2869133" y="3744984"/>
            <a:ext cx="439838" cy="2957512"/>
          </a:xfrm>
          <a:prstGeom prst="rect">
            <a:avLst/>
          </a:prstGeom>
        </p:spPr>
      </p:pic>
      <p:pic>
        <p:nvPicPr>
          <p:cNvPr id="7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7CD0DDC-8036-A743-958C-751536569A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80" t="-1632" r="35984" b="1632"/>
          <a:stretch/>
        </p:blipFill>
        <p:spPr>
          <a:xfrm>
            <a:off x="4048204" y="3687107"/>
            <a:ext cx="439838" cy="2957512"/>
          </a:xfrm>
          <a:prstGeom prst="rect">
            <a:avLst/>
          </a:prstGeom>
        </p:spPr>
      </p:pic>
      <p:pic>
        <p:nvPicPr>
          <p:cNvPr id="8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9700415-DD64-154F-BC1A-069821A5C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866" t="2805" r="12698" b="-2805"/>
          <a:stretch/>
        </p:blipFill>
        <p:spPr>
          <a:xfrm>
            <a:off x="3273789" y="3826007"/>
            <a:ext cx="439838" cy="2957512"/>
          </a:xfrm>
          <a:prstGeom prst="rect">
            <a:avLst/>
          </a:prstGeom>
        </p:spPr>
      </p:pic>
      <p:pic>
        <p:nvPicPr>
          <p:cNvPr id="9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A5ED677-488B-E749-A5B2-0A4FE316B5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12" t="1239" r="4752" b="-1239"/>
          <a:stretch/>
        </p:blipFill>
        <p:spPr>
          <a:xfrm>
            <a:off x="3657827" y="3779707"/>
            <a:ext cx="439838" cy="2957512"/>
          </a:xfrm>
          <a:prstGeom prst="rect">
            <a:avLst/>
          </a:prstGeom>
        </p:spPr>
      </p:pic>
      <p:pic>
        <p:nvPicPr>
          <p:cNvPr id="10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800871D-8B12-C740-9536-DA32C30A7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751" t="-783" r="20813" b="783"/>
          <a:stretch/>
        </p:blipFill>
        <p:spPr>
          <a:xfrm>
            <a:off x="4422069" y="3687107"/>
            <a:ext cx="439838" cy="2957512"/>
          </a:xfrm>
          <a:prstGeom prst="rect">
            <a:avLst/>
          </a:prstGeom>
        </p:spPr>
      </p:pic>
      <p:pic>
        <p:nvPicPr>
          <p:cNvPr id="11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73A3CC5-DB00-6A41-970D-EC6EC9450A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54" t="5153" r="28010" b="-5153"/>
          <a:stretch/>
        </p:blipFill>
        <p:spPr>
          <a:xfrm>
            <a:off x="4825349" y="3860732"/>
            <a:ext cx="439838" cy="2957512"/>
          </a:xfrm>
          <a:prstGeom prst="rect">
            <a:avLst/>
          </a:prstGeom>
        </p:spPr>
      </p:pic>
      <p:pic>
        <p:nvPicPr>
          <p:cNvPr id="12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2DF4DCD-07F5-124A-A6A8-291466601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58" t="5936" r="43706" b="-5936"/>
          <a:stretch/>
        </p:blipFill>
        <p:spPr>
          <a:xfrm>
            <a:off x="5242634" y="3900488"/>
            <a:ext cx="439838" cy="29575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83B434F-A7EA-A94F-B0E1-51FA0A80FF06}"/>
              </a:ext>
            </a:extLst>
          </p:cNvPr>
          <p:cNvSpPr/>
          <p:nvPr/>
        </p:nvSpPr>
        <p:spPr>
          <a:xfrm>
            <a:off x="2286000" y="6159776"/>
            <a:ext cx="3396472" cy="208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96A838B1-9AA5-FF44-882F-BFA3B516D99C}"/>
              </a:ext>
            </a:extLst>
          </p:cNvPr>
          <p:cNvSpPr/>
          <p:nvPr/>
        </p:nvSpPr>
        <p:spPr>
          <a:xfrm rot="5400000">
            <a:off x="3605249" y="3154365"/>
            <a:ext cx="189130" cy="1444510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299B2F-5B1F-3942-8354-EDF9779483BA}"/>
              </a:ext>
            </a:extLst>
          </p:cNvPr>
          <p:cNvSpPr txBox="1"/>
          <p:nvPr/>
        </p:nvSpPr>
        <p:spPr>
          <a:xfrm>
            <a:off x="3174662" y="3603788"/>
            <a:ext cx="11031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CpGs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covered by MBD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B2CC8B8B-0E17-DE42-92F3-CBB9CC709EDD}"/>
              </a:ext>
            </a:extLst>
          </p:cNvPr>
          <p:cNvSpPr/>
          <p:nvPr/>
        </p:nvSpPr>
        <p:spPr>
          <a:xfrm rot="5400000">
            <a:off x="4345272" y="3977976"/>
            <a:ext cx="189130" cy="142716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9469DA-A0C6-8B48-A842-8979607860DD}"/>
              </a:ext>
            </a:extLst>
          </p:cNvPr>
          <p:cNvSpPr txBox="1"/>
          <p:nvPr/>
        </p:nvSpPr>
        <p:spPr>
          <a:xfrm>
            <a:off x="3881606" y="4396937"/>
            <a:ext cx="11512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CpGs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covered by RRBS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190E8FF8-7719-B047-8AD8-FF9B1D53008F}"/>
              </a:ext>
            </a:extLst>
          </p:cNvPr>
          <p:cNvSpPr/>
          <p:nvPr/>
        </p:nvSpPr>
        <p:spPr>
          <a:xfrm rot="5400000">
            <a:off x="5395652" y="4146678"/>
            <a:ext cx="144177" cy="356346"/>
          </a:xfrm>
          <a:prstGeom prst="lef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670976-3491-3549-B49C-74DAC9ABF14B}"/>
              </a:ext>
            </a:extLst>
          </p:cNvPr>
          <p:cNvSpPr txBox="1"/>
          <p:nvPr/>
        </p:nvSpPr>
        <p:spPr>
          <a:xfrm>
            <a:off x="5041617" y="3958869"/>
            <a:ext cx="925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CpGs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not covered by any method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2A34C5-27E7-314F-9A51-7730703C90F8}"/>
              </a:ext>
            </a:extLst>
          </p:cNvPr>
          <p:cNvSpPr txBox="1"/>
          <p:nvPr/>
        </p:nvSpPr>
        <p:spPr>
          <a:xfrm rot="16200000">
            <a:off x="926183" y="4724917"/>
            <a:ext cx="1707519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Number of unique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CpGs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between sets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726611D-08C5-C04E-A0CC-279312A54B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307"/>
          <a:stretch/>
        </p:blipFill>
        <p:spPr>
          <a:xfrm>
            <a:off x="302449" y="5415"/>
            <a:ext cx="2309015" cy="3331469"/>
          </a:xfrm>
          <a:prstGeom prst="rect">
            <a:avLst/>
          </a:prstGeom>
        </p:spPr>
      </p:pic>
      <p:pic>
        <p:nvPicPr>
          <p:cNvPr id="21" name="Picture 20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8D7A98E-A949-244B-99E6-5521B537D1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284" r="9676"/>
          <a:stretch/>
        </p:blipFill>
        <p:spPr>
          <a:xfrm>
            <a:off x="2616608" y="4216"/>
            <a:ext cx="1261138" cy="333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8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7AA3422-967A-B44D-B3E6-51E4CD0E8F25}"/>
              </a:ext>
            </a:extLst>
          </p:cNvPr>
          <p:cNvGrpSpPr/>
          <p:nvPr/>
        </p:nvGrpSpPr>
        <p:grpSpPr>
          <a:xfrm>
            <a:off x="274320" y="14781"/>
            <a:ext cx="3154680" cy="3154680"/>
            <a:chOff x="0" y="0"/>
            <a:chExt cx="2387600" cy="2691299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D60A3AA8-B37C-9F43-A2C2-056654B005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256"/>
            <a:stretch/>
          </p:blipFill>
          <p:spPr>
            <a:xfrm>
              <a:off x="0" y="0"/>
              <a:ext cx="1506583" cy="2682240"/>
            </a:xfrm>
            <a:prstGeom prst="rect">
              <a:avLst/>
            </a:prstGeom>
          </p:spPr>
        </p:pic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EF18B19B-F121-8A42-B034-73CC7D5BBA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9941" t="369" r="8923" b="-369"/>
            <a:stretch/>
          </p:blipFill>
          <p:spPr>
            <a:xfrm>
              <a:off x="1496698" y="9059"/>
              <a:ext cx="890902" cy="268224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F13E1D-D947-A34B-8C2A-E8B5D9FF0B60}"/>
              </a:ext>
            </a:extLst>
          </p:cNvPr>
          <p:cNvGrpSpPr/>
          <p:nvPr/>
        </p:nvGrpSpPr>
        <p:grpSpPr>
          <a:xfrm>
            <a:off x="3561347" y="9059"/>
            <a:ext cx="3155338" cy="3153527"/>
            <a:chOff x="1" y="1246909"/>
            <a:chExt cx="3870037" cy="436418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DE705CA-F5F2-B847-A06F-E0194052A4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9551" r="9117"/>
            <a:stretch/>
          </p:blipFill>
          <p:spPr>
            <a:xfrm>
              <a:off x="2407056" y="1246909"/>
              <a:ext cx="1462982" cy="436418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3EB5A1A-0701-A044-A61C-50B070A8B8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4596"/>
            <a:stretch/>
          </p:blipFill>
          <p:spPr>
            <a:xfrm>
              <a:off x="1" y="1246909"/>
              <a:ext cx="2428024" cy="4364182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9C2F5F6-17B8-D14E-B57C-6ABA6AC90766}"/>
              </a:ext>
            </a:extLst>
          </p:cNvPr>
          <p:cNvSpPr txBox="1"/>
          <p:nvPr/>
        </p:nvSpPr>
        <p:spPr>
          <a:xfrm>
            <a:off x="403654" y="-48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871A91-99CE-D644-A8BB-E3AB5CBE351A}"/>
              </a:ext>
            </a:extLst>
          </p:cNvPr>
          <p:cNvSpPr txBox="1"/>
          <p:nvPr/>
        </p:nvSpPr>
        <p:spPr>
          <a:xfrm>
            <a:off x="3747228" y="-48742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0164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5891</TotalTime>
  <Words>26</Words>
  <Application>Microsoft Macintosh PowerPoint</Application>
  <PresentationFormat>Custom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A Trigg</dc:creator>
  <cp:lastModifiedBy>Shelly A Trigg</cp:lastModifiedBy>
  <cp:revision>12</cp:revision>
  <dcterms:created xsi:type="dcterms:W3CDTF">2020-05-08T18:49:27Z</dcterms:created>
  <dcterms:modified xsi:type="dcterms:W3CDTF">2020-05-13T16:56:08Z</dcterms:modified>
</cp:coreProperties>
</file>