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567"/>
  </p:normalViewPr>
  <p:slideViewPr>
    <p:cSldViewPr snapToGrid="0" snapToObjects="1">
      <p:cViewPr varScale="1">
        <p:scale>
          <a:sx n="91" d="100"/>
          <a:sy n="91" d="100"/>
        </p:scale>
        <p:origin x="1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3FDE-55A6-A04C-B219-58B33AC7F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08DA7-0261-EA48-95F8-AB684616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59DE-1D71-2249-8F91-43453D46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A32E-C900-A447-8DDF-01BBFF06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C482-4E2B-A24C-B9B7-771BB03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F34A-C6BF-A549-8982-4CD031D4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19FFD-4997-3F43-BCB1-42827D74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CA9EC-A19F-734B-AF93-9CEEA422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D945-45DD-3248-A0A2-B0116FB0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8AB1-E5FA-2A46-B5BE-FFD7C179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D5116-2A7E-8A40-A135-B92A3E96A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076B1-F002-7B42-8AC2-50F76A29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D89B-D6B7-5545-9980-88B14694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A61A-2D5A-E141-8DEB-5A6C534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A62F-B123-5B48-8AC5-475C55A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1E6C-01F8-7D4D-9F07-C92418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3CA8-A589-804B-BA99-222E81B5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BFCC-E321-7441-BD9D-88826C8A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A4A2-0208-3146-994E-39E58F7E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E611-1AD4-514A-980C-E70E522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3D07-7BA1-BF4E-B6CE-7BB4EB91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7808-C218-504E-81D2-42F4EFF4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E3EF-ACC2-3645-BBEF-83F72BE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9A95-FC8D-EC48-B9CC-C6CC155B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94DB-19D0-3649-AEA4-D7875FD9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2109-2EE0-C44C-9BDD-7ADB6711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F4AB-DDF1-2A47-B633-6DB8599C6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7E65-6918-184B-9877-BF4592FC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FE8F1-0896-B44F-9A06-91DB07C8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A006-D46E-B248-BE1F-76A99A4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5F11-8FA9-E94B-98A8-7E15FA6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F06D-6B43-5546-AC41-6978CB8E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A0093-DB47-FB4F-A8DE-D2C39965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66196-DC78-1F45-AF59-69C57BFA8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5C563-D5C6-FF4B-94F1-7F6107377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72957-F4B1-ED46-A710-014059DFA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8E3AB-6FCE-724F-8EF5-B6F304FF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3E693-46D7-A141-8935-ED16636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79EFE-2780-E348-A1C2-EDF7876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0E26-CFDD-4D44-BA3B-02661A9C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BB2A3-8DCE-DB48-8BF9-AB6D41FD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80306-F441-6747-8D8F-B00646E6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C68F2-C01B-D442-8A95-A12609D4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9D3B5-BCDF-1643-AC0E-F92449A5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F8CCB-937B-7044-8363-8D5D4307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069B-595C-8F4C-B400-7C513875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567-DA7A-004A-9924-DC7F6B2F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A4E4-5165-9349-AA23-58D176C7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56360-1753-EE4C-B639-01565704D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5D3B-EEFE-5C45-978A-C7A7CD7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5DAB1-AA5A-7846-B81E-9BD31B75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485A9-C9BA-BB47-947B-F83C3022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B0F5-56AA-BD46-9715-B66CE184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B2279-4647-B54D-B03A-3A09E492F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ECCD7-E2F5-FC42-99C6-747B443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29F1F-2183-D24A-8EAF-CE3BDEAB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3803-A579-E74D-882A-A69BB181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AE4D-6277-B74A-8A11-132D9156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660E1-7871-9E42-BBE5-62C5C4A2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5481-D1F1-654B-8B9F-4342CF83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E182-4376-8447-BB78-7734A0B9B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8787-B77E-0D47-994A-ABDBD6BDC65D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195A-02E5-894E-810C-3F9186F7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FD11-8B6E-1942-B00A-8E786F4CD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40D5E-C047-BB48-920B-F2A9D1724BE0}"/>
              </a:ext>
            </a:extLst>
          </p:cNvPr>
          <p:cNvCxnSpPr>
            <a:cxnSpLocks/>
          </p:cNvCxnSpPr>
          <p:nvPr/>
        </p:nvCxnSpPr>
        <p:spPr>
          <a:xfrm flipV="1">
            <a:off x="3244711" y="1845610"/>
            <a:ext cx="7268451" cy="5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C20A2-A3D3-9243-8D5C-C3A78776783C}"/>
              </a:ext>
            </a:extLst>
          </p:cNvPr>
          <p:cNvCxnSpPr/>
          <p:nvPr/>
        </p:nvCxnSpPr>
        <p:spPr>
          <a:xfrm>
            <a:off x="1954949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2D75F4-E295-9049-9CD0-54CF55FED410}"/>
              </a:ext>
            </a:extLst>
          </p:cNvPr>
          <p:cNvSpPr txBox="1"/>
          <p:nvPr/>
        </p:nvSpPr>
        <p:spPr>
          <a:xfrm rot="5400000">
            <a:off x="1408966" y="2701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Spawning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ED5C8-246D-DB47-A42F-E4BB5700C02F}"/>
              </a:ext>
            </a:extLst>
          </p:cNvPr>
          <p:cNvSpPr txBox="1"/>
          <p:nvPr/>
        </p:nvSpPr>
        <p:spPr>
          <a:xfrm rot="5400000">
            <a:off x="1539610" y="119866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~06:00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22AFA-07BB-9941-B771-4DBB11321DDF}"/>
              </a:ext>
            </a:extLst>
          </p:cNvPr>
          <p:cNvCxnSpPr/>
          <p:nvPr/>
        </p:nvCxnSpPr>
        <p:spPr>
          <a:xfrm>
            <a:off x="3117000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E5B724-2E77-C141-ACD8-A8C442935520}"/>
              </a:ext>
            </a:extLst>
          </p:cNvPr>
          <p:cNvSpPr txBox="1"/>
          <p:nvPr/>
        </p:nvSpPr>
        <p:spPr>
          <a:xfrm rot="5400000">
            <a:off x="2663159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D6F60-96A7-2341-8832-E07B1C7DF9E0}"/>
              </a:ext>
            </a:extLst>
          </p:cNvPr>
          <p:cNvSpPr txBox="1"/>
          <p:nvPr/>
        </p:nvSpPr>
        <p:spPr>
          <a:xfrm rot="5400000">
            <a:off x="2759370" y="11986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08:35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A650DE-77E7-7647-8A4B-83FFAB691D20}"/>
              </a:ext>
            </a:extLst>
          </p:cNvPr>
          <p:cNvCxnSpPr/>
          <p:nvPr/>
        </p:nvCxnSpPr>
        <p:spPr>
          <a:xfrm>
            <a:off x="4648382" y="1841532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760DFC-8101-DA49-AD81-2B80F33F078E}"/>
              </a:ext>
            </a:extLst>
          </p:cNvPr>
          <p:cNvSpPr txBox="1"/>
          <p:nvPr/>
        </p:nvSpPr>
        <p:spPr>
          <a:xfrm rot="5400000">
            <a:off x="4194540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ECBDE-A64D-EC45-AEC9-B3D6F082CE12}"/>
              </a:ext>
            </a:extLst>
          </p:cNvPr>
          <p:cNvSpPr txBox="1"/>
          <p:nvPr/>
        </p:nvSpPr>
        <p:spPr>
          <a:xfrm rot="5400000">
            <a:off x="4290752" y="11986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10:35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33FB65-BC53-C848-8E3C-CFAE30DBE57A}"/>
              </a:ext>
            </a:extLst>
          </p:cNvPr>
          <p:cNvCxnSpPr/>
          <p:nvPr/>
        </p:nvCxnSpPr>
        <p:spPr>
          <a:xfrm>
            <a:off x="5441100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F212C9-0221-CC4E-8730-01C02E3DCF9E}"/>
              </a:ext>
            </a:extLst>
          </p:cNvPr>
          <p:cNvSpPr txBox="1"/>
          <p:nvPr/>
        </p:nvSpPr>
        <p:spPr>
          <a:xfrm rot="5400000">
            <a:off x="4987258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B962F-C913-8445-8B26-7965FD90F5AC}"/>
              </a:ext>
            </a:extLst>
          </p:cNvPr>
          <p:cNvSpPr txBox="1"/>
          <p:nvPr/>
        </p:nvSpPr>
        <p:spPr>
          <a:xfrm rot="5400000">
            <a:off x="5083470" y="11986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11:35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FB5323-65AB-F343-988D-56220B3B838D}"/>
              </a:ext>
            </a:extLst>
          </p:cNvPr>
          <p:cNvCxnSpPr/>
          <p:nvPr/>
        </p:nvCxnSpPr>
        <p:spPr>
          <a:xfrm>
            <a:off x="6179763" y="1841532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EE993F-75DA-134F-AE15-BEC7A4198203}"/>
              </a:ext>
            </a:extLst>
          </p:cNvPr>
          <p:cNvSpPr txBox="1"/>
          <p:nvPr/>
        </p:nvSpPr>
        <p:spPr>
          <a:xfrm rot="5400000">
            <a:off x="5725921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9D1A31-2BCE-5D41-98F1-C921BB195E27}"/>
              </a:ext>
            </a:extLst>
          </p:cNvPr>
          <p:cNvSpPr txBox="1"/>
          <p:nvPr/>
        </p:nvSpPr>
        <p:spPr>
          <a:xfrm rot="5400000">
            <a:off x="5822133" y="11986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12:35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9AFFED-8957-3A42-B6ED-98FC134D8ACE}"/>
              </a:ext>
            </a:extLst>
          </p:cNvPr>
          <p:cNvCxnSpPr/>
          <p:nvPr/>
        </p:nvCxnSpPr>
        <p:spPr>
          <a:xfrm>
            <a:off x="6972481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003CEE-AFCC-A84C-8201-476856B37E3A}"/>
              </a:ext>
            </a:extLst>
          </p:cNvPr>
          <p:cNvSpPr txBox="1"/>
          <p:nvPr/>
        </p:nvSpPr>
        <p:spPr>
          <a:xfrm rot="5400000">
            <a:off x="6518639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D9A41-D08D-7844-A3E6-DD71D2E46B8F}"/>
              </a:ext>
            </a:extLst>
          </p:cNvPr>
          <p:cNvSpPr txBox="1"/>
          <p:nvPr/>
        </p:nvSpPr>
        <p:spPr>
          <a:xfrm rot="5400000">
            <a:off x="6614851" y="11986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13:35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582CE-8C39-954B-9EB6-A011F42FE109}"/>
              </a:ext>
            </a:extLst>
          </p:cNvPr>
          <p:cNvCxnSpPr/>
          <p:nvPr/>
        </p:nvCxnSpPr>
        <p:spPr>
          <a:xfrm>
            <a:off x="7711145" y="1841531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FA2C58-53F0-314A-B3C5-AC4159A14DDC}"/>
              </a:ext>
            </a:extLst>
          </p:cNvPr>
          <p:cNvSpPr txBox="1"/>
          <p:nvPr/>
        </p:nvSpPr>
        <p:spPr>
          <a:xfrm rot="5400000">
            <a:off x="7310074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8D6F8F-B850-F54A-8F9D-A227D89DCB16}"/>
              </a:ext>
            </a:extLst>
          </p:cNvPr>
          <p:cNvSpPr txBox="1"/>
          <p:nvPr/>
        </p:nvSpPr>
        <p:spPr>
          <a:xfrm rot="5400000">
            <a:off x="7353515" y="11986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14:35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AB5DEC-6A32-6644-9243-6D5B769FA680}"/>
              </a:ext>
            </a:extLst>
          </p:cNvPr>
          <p:cNvCxnSpPr/>
          <p:nvPr/>
        </p:nvCxnSpPr>
        <p:spPr>
          <a:xfrm>
            <a:off x="8503863" y="1841532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9037C3-E5B8-3548-8461-303E0F36BA50}"/>
              </a:ext>
            </a:extLst>
          </p:cNvPr>
          <p:cNvSpPr txBox="1"/>
          <p:nvPr/>
        </p:nvSpPr>
        <p:spPr>
          <a:xfrm rot="5400000">
            <a:off x="8102792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1E4F9-2108-6243-A36B-0FA147D2EC2C}"/>
              </a:ext>
            </a:extLst>
          </p:cNvPr>
          <p:cNvSpPr txBox="1"/>
          <p:nvPr/>
        </p:nvSpPr>
        <p:spPr>
          <a:xfrm rot="5400000">
            <a:off x="8146233" y="11986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15:35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5419CB-B5F5-9C4A-ABC3-00CF5116514D}"/>
              </a:ext>
            </a:extLst>
          </p:cNvPr>
          <p:cNvCxnSpPr/>
          <p:nvPr/>
        </p:nvCxnSpPr>
        <p:spPr>
          <a:xfrm>
            <a:off x="9188472" y="184153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3BD015-0A28-114A-B82F-E95F5780DFFB}"/>
              </a:ext>
            </a:extLst>
          </p:cNvPr>
          <p:cNvSpPr txBox="1"/>
          <p:nvPr/>
        </p:nvSpPr>
        <p:spPr>
          <a:xfrm rot="5400000">
            <a:off x="8787401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06F1F-6179-B747-8212-0E47347A87BD}"/>
              </a:ext>
            </a:extLst>
          </p:cNvPr>
          <p:cNvSpPr txBox="1"/>
          <p:nvPr/>
        </p:nvSpPr>
        <p:spPr>
          <a:xfrm rot="5400000">
            <a:off x="8830842" y="11986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16:35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2CDBFC-BEBC-A34E-89CD-C3D96FD1C9ED}"/>
              </a:ext>
            </a:extLst>
          </p:cNvPr>
          <p:cNvCxnSpPr/>
          <p:nvPr/>
        </p:nvCxnSpPr>
        <p:spPr>
          <a:xfrm>
            <a:off x="9981190" y="1841531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1FEC79-F787-0A47-99EA-3EFAB8606920}"/>
              </a:ext>
            </a:extLst>
          </p:cNvPr>
          <p:cNvSpPr txBox="1"/>
          <p:nvPr/>
        </p:nvSpPr>
        <p:spPr>
          <a:xfrm rot="5400000">
            <a:off x="9580119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B7FCB-B5CB-E042-B831-244ABEB968DD}"/>
              </a:ext>
            </a:extLst>
          </p:cNvPr>
          <p:cNvSpPr txBox="1"/>
          <p:nvPr/>
        </p:nvSpPr>
        <p:spPr>
          <a:xfrm rot="5400000">
            <a:off x="9623560" y="11986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17:35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59B1BC-8EA1-CF40-B82F-0B4A59BD5651}"/>
              </a:ext>
            </a:extLst>
          </p:cNvPr>
          <p:cNvSpPr txBox="1"/>
          <p:nvPr/>
        </p:nvSpPr>
        <p:spPr>
          <a:xfrm>
            <a:off x="24033" y="-45820"/>
            <a:ext cx="534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Pocillopora verrucosa </a:t>
            </a:r>
            <a:r>
              <a:rPr lang="en-US" sz="2400" b="1" dirty="0"/>
              <a:t>20231212 Cohort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26F6ED-09A0-5D42-A574-887569E14F19}"/>
              </a:ext>
            </a:extLst>
          </p:cNvPr>
          <p:cNvSpPr>
            <a:spLocks noChangeAspect="1"/>
          </p:cNvSpPr>
          <p:nvPr/>
        </p:nvSpPr>
        <p:spPr>
          <a:xfrm>
            <a:off x="3072988" y="1906663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AD4C2D-CCAB-7042-A74B-C6B478BF4CC0}"/>
              </a:ext>
            </a:extLst>
          </p:cNvPr>
          <p:cNvSpPr>
            <a:spLocks noChangeAspect="1"/>
          </p:cNvSpPr>
          <p:nvPr/>
        </p:nvSpPr>
        <p:spPr>
          <a:xfrm>
            <a:off x="4593082" y="1964548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F39DC7-7E8A-1443-B55D-B757938CF377}"/>
              </a:ext>
            </a:extLst>
          </p:cNvPr>
          <p:cNvSpPr>
            <a:spLocks noChangeAspect="1"/>
          </p:cNvSpPr>
          <p:nvPr/>
        </p:nvSpPr>
        <p:spPr>
          <a:xfrm>
            <a:off x="5372570" y="1972978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B444B1-1F1B-B642-BF9D-B5247CAF687D}"/>
              </a:ext>
            </a:extLst>
          </p:cNvPr>
          <p:cNvSpPr>
            <a:spLocks noChangeAspect="1"/>
          </p:cNvSpPr>
          <p:nvPr/>
        </p:nvSpPr>
        <p:spPr>
          <a:xfrm>
            <a:off x="6111234" y="1972978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EEBB48-DAE9-BA44-9785-09DAFFEF0397}"/>
              </a:ext>
            </a:extLst>
          </p:cNvPr>
          <p:cNvSpPr>
            <a:spLocks noChangeAspect="1"/>
          </p:cNvSpPr>
          <p:nvPr/>
        </p:nvSpPr>
        <p:spPr>
          <a:xfrm>
            <a:off x="6917181" y="1978627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A797F2-DCB8-4A49-84B7-BE506E902AA4}"/>
              </a:ext>
            </a:extLst>
          </p:cNvPr>
          <p:cNvSpPr>
            <a:spLocks noChangeAspect="1"/>
          </p:cNvSpPr>
          <p:nvPr/>
        </p:nvSpPr>
        <p:spPr>
          <a:xfrm>
            <a:off x="7654598" y="1972978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1D8BE4-0953-494D-8C6E-EEBED4204F9E}"/>
              </a:ext>
            </a:extLst>
          </p:cNvPr>
          <p:cNvSpPr>
            <a:spLocks noChangeAspect="1"/>
          </p:cNvSpPr>
          <p:nvPr/>
        </p:nvSpPr>
        <p:spPr>
          <a:xfrm>
            <a:off x="8435333" y="1987057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B0EC0B4-CE10-7B4B-8924-ABA70E40D4A8}"/>
              </a:ext>
            </a:extLst>
          </p:cNvPr>
          <p:cNvSpPr>
            <a:spLocks noChangeAspect="1"/>
          </p:cNvSpPr>
          <p:nvPr/>
        </p:nvSpPr>
        <p:spPr>
          <a:xfrm>
            <a:off x="9136956" y="1964548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F84D3F-4453-3246-A9E4-2145BF5699CF}"/>
              </a:ext>
            </a:extLst>
          </p:cNvPr>
          <p:cNvSpPr>
            <a:spLocks noChangeAspect="1"/>
          </p:cNvSpPr>
          <p:nvPr/>
        </p:nvSpPr>
        <p:spPr>
          <a:xfrm>
            <a:off x="9932337" y="1965260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5D63F2-D7FD-F749-8990-C5D78E77EBDC}"/>
              </a:ext>
            </a:extLst>
          </p:cNvPr>
          <p:cNvSpPr>
            <a:spLocks noChangeAspect="1"/>
          </p:cNvSpPr>
          <p:nvPr/>
        </p:nvSpPr>
        <p:spPr>
          <a:xfrm>
            <a:off x="8251553" y="251387"/>
            <a:ext cx="1370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6CA1D9-C8A8-DB4B-BC65-DC66ED8FBB73}"/>
              </a:ext>
            </a:extLst>
          </p:cNvPr>
          <p:cNvSpPr txBox="1"/>
          <p:nvPr/>
        </p:nvSpPr>
        <p:spPr>
          <a:xfrm>
            <a:off x="8407289" y="135301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D37699-1C51-1344-90BB-78C3BA9B76CA}"/>
              </a:ext>
            </a:extLst>
          </p:cNvPr>
          <p:cNvSpPr txBox="1"/>
          <p:nvPr/>
        </p:nvSpPr>
        <p:spPr>
          <a:xfrm>
            <a:off x="40320" y="1794250"/>
            <a:ext cx="142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20231212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A9EA56-E3ED-884E-A89F-B7901ADF3663}"/>
              </a:ext>
            </a:extLst>
          </p:cNvPr>
          <p:cNvSpPr txBox="1"/>
          <p:nvPr/>
        </p:nvSpPr>
        <p:spPr>
          <a:xfrm>
            <a:off x="40320" y="4234643"/>
            <a:ext cx="142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20231213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C34B5F7-59B8-5D4F-8527-27905B2BCB17}"/>
              </a:ext>
            </a:extLst>
          </p:cNvPr>
          <p:cNvCxnSpPr/>
          <p:nvPr/>
        </p:nvCxnSpPr>
        <p:spPr>
          <a:xfrm>
            <a:off x="7489292" y="4284128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AFD56E-234C-A043-B4EB-3808B51DF5E3}"/>
              </a:ext>
            </a:extLst>
          </p:cNvPr>
          <p:cNvSpPr txBox="1"/>
          <p:nvPr/>
        </p:nvSpPr>
        <p:spPr>
          <a:xfrm rot="5400000">
            <a:off x="7045100" y="505285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and 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B774C0-8624-AA40-B5E0-ADB4CE474006}"/>
              </a:ext>
            </a:extLst>
          </p:cNvPr>
          <p:cNvSpPr txBox="1"/>
          <p:nvPr/>
        </p:nvSpPr>
        <p:spPr>
          <a:xfrm rot="5400000">
            <a:off x="7131662" y="364126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14:00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EBAE8B-7927-7F4C-9BC7-8EF4B94BB751}"/>
              </a:ext>
            </a:extLst>
          </p:cNvPr>
          <p:cNvCxnSpPr>
            <a:cxnSpLocks/>
          </p:cNvCxnSpPr>
          <p:nvPr/>
        </p:nvCxnSpPr>
        <p:spPr>
          <a:xfrm flipV="1">
            <a:off x="3244711" y="2273560"/>
            <a:ext cx="7268451" cy="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0936DE-8A6C-BB49-AA86-98F522A60068}"/>
              </a:ext>
            </a:extLst>
          </p:cNvPr>
          <p:cNvSpPr txBox="1"/>
          <p:nvPr/>
        </p:nvSpPr>
        <p:spPr>
          <a:xfrm>
            <a:off x="10592862" y="16661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28°C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A03158-11A4-6B41-994E-7392A4A4BD5A}"/>
              </a:ext>
            </a:extLst>
          </p:cNvPr>
          <p:cNvSpPr txBox="1"/>
          <p:nvPr/>
        </p:nvSpPr>
        <p:spPr>
          <a:xfrm>
            <a:off x="10592862" y="20712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31°C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CBE7FF-B7A5-9846-B611-69EABF40CB2A}"/>
              </a:ext>
            </a:extLst>
          </p:cNvPr>
          <p:cNvCxnSpPr>
            <a:cxnSpLocks/>
          </p:cNvCxnSpPr>
          <p:nvPr/>
        </p:nvCxnSpPr>
        <p:spPr>
          <a:xfrm flipV="1">
            <a:off x="3345121" y="4283353"/>
            <a:ext cx="7268451" cy="5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017C8E-A771-8F4F-BB0E-EE686B5E8411}"/>
              </a:ext>
            </a:extLst>
          </p:cNvPr>
          <p:cNvCxnSpPr>
            <a:cxnSpLocks/>
          </p:cNvCxnSpPr>
          <p:nvPr/>
        </p:nvCxnSpPr>
        <p:spPr>
          <a:xfrm flipV="1">
            <a:off x="3345121" y="4711303"/>
            <a:ext cx="7268451" cy="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72D10F-D0A2-5F46-8FC6-46E267F91322}"/>
              </a:ext>
            </a:extLst>
          </p:cNvPr>
          <p:cNvSpPr txBox="1"/>
          <p:nvPr/>
        </p:nvSpPr>
        <p:spPr>
          <a:xfrm>
            <a:off x="10693272" y="410384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28°C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710B1C-B62E-9040-A8B1-D4E62C8C0482}"/>
              </a:ext>
            </a:extLst>
          </p:cNvPr>
          <p:cNvSpPr txBox="1"/>
          <p:nvPr/>
        </p:nvSpPr>
        <p:spPr>
          <a:xfrm>
            <a:off x="10693272" y="45089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31°C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DF927C-5A06-E94F-B6CA-ADB21E71003E}"/>
              </a:ext>
            </a:extLst>
          </p:cNvPr>
          <p:cNvSpPr txBox="1"/>
          <p:nvPr/>
        </p:nvSpPr>
        <p:spPr>
          <a:xfrm>
            <a:off x="9688540" y="13530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Shield</a:t>
            </a:r>
          </a:p>
        </p:txBody>
      </p:sp>
      <p:sp>
        <p:nvSpPr>
          <p:cNvPr id="79" name="5-Point Star 78">
            <a:extLst>
              <a:ext uri="{FF2B5EF4-FFF2-40B4-BE49-F238E27FC236}">
                <a16:creationId xmlns:a16="http://schemas.microsoft.com/office/drawing/2014/main" id="{67C13E81-2F07-E84E-91A3-2715FD16835B}"/>
              </a:ext>
            </a:extLst>
          </p:cNvPr>
          <p:cNvSpPr/>
          <p:nvPr/>
        </p:nvSpPr>
        <p:spPr>
          <a:xfrm>
            <a:off x="9535093" y="251387"/>
            <a:ext cx="137160" cy="1371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>
            <a:extLst>
              <a:ext uri="{FF2B5EF4-FFF2-40B4-BE49-F238E27FC236}">
                <a16:creationId xmlns:a16="http://schemas.microsoft.com/office/drawing/2014/main" id="{B58A3D02-DB08-FE46-BC4F-DC5F95E3A35A}"/>
              </a:ext>
            </a:extLst>
          </p:cNvPr>
          <p:cNvSpPr/>
          <p:nvPr/>
        </p:nvSpPr>
        <p:spPr>
          <a:xfrm>
            <a:off x="3051533" y="2095533"/>
            <a:ext cx="137160" cy="1371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32A4AF-CFC0-814B-955E-FA28D250588E}"/>
              </a:ext>
            </a:extLst>
          </p:cNvPr>
          <p:cNvSpPr>
            <a:spLocks noChangeAspect="1"/>
          </p:cNvSpPr>
          <p:nvPr/>
        </p:nvSpPr>
        <p:spPr>
          <a:xfrm>
            <a:off x="7420344" y="4337444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>
            <a:extLst>
              <a:ext uri="{FF2B5EF4-FFF2-40B4-BE49-F238E27FC236}">
                <a16:creationId xmlns:a16="http://schemas.microsoft.com/office/drawing/2014/main" id="{116844C0-2BB1-E24F-A422-615E2E2DDDE6}"/>
              </a:ext>
            </a:extLst>
          </p:cNvPr>
          <p:cNvSpPr/>
          <p:nvPr/>
        </p:nvSpPr>
        <p:spPr>
          <a:xfrm>
            <a:off x="7427025" y="4526314"/>
            <a:ext cx="137160" cy="1371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F77B94-86BC-1143-AE67-170D97E488C4}"/>
              </a:ext>
            </a:extLst>
          </p:cNvPr>
          <p:cNvCxnSpPr/>
          <p:nvPr/>
        </p:nvCxnSpPr>
        <p:spPr>
          <a:xfrm>
            <a:off x="5072041" y="426831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F34A7D-80C6-804D-A3BB-2AB6F8AF259E}"/>
              </a:ext>
            </a:extLst>
          </p:cNvPr>
          <p:cNvSpPr txBox="1"/>
          <p:nvPr/>
        </p:nvSpPr>
        <p:spPr>
          <a:xfrm rot="5400000">
            <a:off x="4714412" y="36254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11:00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85A673-B540-D743-AC95-FCE7CAD97DA3}"/>
              </a:ext>
            </a:extLst>
          </p:cNvPr>
          <p:cNvSpPr>
            <a:spLocks noChangeAspect="1"/>
          </p:cNvSpPr>
          <p:nvPr/>
        </p:nvSpPr>
        <p:spPr>
          <a:xfrm>
            <a:off x="5016741" y="4391326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ightning Bolt 85">
            <a:extLst>
              <a:ext uri="{FF2B5EF4-FFF2-40B4-BE49-F238E27FC236}">
                <a16:creationId xmlns:a16="http://schemas.microsoft.com/office/drawing/2014/main" id="{9D41E8DF-754A-CD4E-8CF8-AB5008B5DA86}"/>
              </a:ext>
            </a:extLst>
          </p:cNvPr>
          <p:cNvSpPr/>
          <p:nvPr/>
        </p:nvSpPr>
        <p:spPr>
          <a:xfrm>
            <a:off x="10531994" y="196192"/>
            <a:ext cx="227964" cy="247551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9B4F84-CF45-804C-9BF9-DAC54608A2FD}"/>
              </a:ext>
            </a:extLst>
          </p:cNvPr>
          <p:cNvSpPr txBox="1"/>
          <p:nvPr/>
        </p:nvSpPr>
        <p:spPr>
          <a:xfrm>
            <a:off x="10734469" y="135301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Swimming</a:t>
            </a:r>
          </a:p>
        </p:txBody>
      </p:sp>
      <p:sp>
        <p:nvSpPr>
          <p:cNvPr id="88" name="Lightning Bolt 87">
            <a:extLst>
              <a:ext uri="{FF2B5EF4-FFF2-40B4-BE49-F238E27FC236}">
                <a16:creationId xmlns:a16="http://schemas.microsoft.com/office/drawing/2014/main" id="{A93AF4D7-F65E-FE46-947A-DF0094B801A7}"/>
              </a:ext>
            </a:extLst>
          </p:cNvPr>
          <p:cNvSpPr/>
          <p:nvPr/>
        </p:nvSpPr>
        <p:spPr>
          <a:xfrm>
            <a:off x="7389055" y="1942124"/>
            <a:ext cx="227964" cy="247551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99F31B8-F2D7-8E49-8D99-47AE91BE48B0}"/>
              </a:ext>
            </a:extLst>
          </p:cNvPr>
          <p:cNvCxnSpPr/>
          <p:nvPr/>
        </p:nvCxnSpPr>
        <p:spPr>
          <a:xfrm>
            <a:off x="7485860" y="1834907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E6D2E7-F40A-E945-9D5E-281C38C10600}"/>
              </a:ext>
            </a:extLst>
          </p:cNvPr>
          <p:cNvSpPr txBox="1"/>
          <p:nvPr/>
        </p:nvSpPr>
        <p:spPr>
          <a:xfrm>
            <a:off x="40320" y="6011895"/>
            <a:ext cx="142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20231215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35FB31-A498-564C-AF56-5DB241204881}"/>
              </a:ext>
            </a:extLst>
          </p:cNvPr>
          <p:cNvCxnSpPr/>
          <p:nvPr/>
        </p:nvCxnSpPr>
        <p:spPr>
          <a:xfrm>
            <a:off x="3790129" y="606138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AD83977-78BA-2645-8C77-14F8161DD8A4}"/>
              </a:ext>
            </a:extLst>
          </p:cNvPr>
          <p:cNvCxnSpPr>
            <a:cxnSpLocks/>
          </p:cNvCxnSpPr>
          <p:nvPr/>
        </p:nvCxnSpPr>
        <p:spPr>
          <a:xfrm flipV="1">
            <a:off x="3345121" y="6060605"/>
            <a:ext cx="7268451" cy="5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A4690CC-0831-D543-AE9D-B1FCF4559EDF}"/>
              </a:ext>
            </a:extLst>
          </p:cNvPr>
          <p:cNvCxnSpPr>
            <a:cxnSpLocks/>
          </p:cNvCxnSpPr>
          <p:nvPr/>
        </p:nvCxnSpPr>
        <p:spPr>
          <a:xfrm flipV="1">
            <a:off x="3345121" y="6488555"/>
            <a:ext cx="7268451" cy="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BD67B77-4C7A-734F-B547-3B04D0FA7AD9}"/>
              </a:ext>
            </a:extLst>
          </p:cNvPr>
          <p:cNvSpPr txBox="1"/>
          <p:nvPr/>
        </p:nvSpPr>
        <p:spPr>
          <a:xfrm>
            <a:off x="10693272" y="5881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28°C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675263-3B71-874E-9692-E83B602F955D}"/>
              </a:ext>
            </a:extLst>
          </p:cNvPr>
          <p:cNvSpPr txBox="1"/>
          <p:nvPr/>
        </p:nvSpPr>
        <p:spPr>
          <a:xfrm>
            <a:off x="10693272" y="628624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31°C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B7C1C4-447F-BF42-AF58-25D10576999E}"/>
              </a:ext>
            </a:extLst>
          </p:cNvPr>
          <p:cNvSpPr>
            <a:spLocks noChangeAspect="1"/>
          </p:cNvSpPr>
          <p:nvPr/>
        </p:nvSpPr>
        <p:spPr>
          <a:xfrm>
            <a:off x="3721181" y="6114696"/>
            <a:ext cx="1370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7BAFE7-A3CF-BD49-A38B-C05F068DDD98}"/>
              </a:ext>
            </a:extLst>
          </p:cNvPr>
          <p:cNvSpPr txBox="1"/>
          <p:nvPr/>
        </p:nvSpPr>
        <p:spPr>
          <a:xfrm rot="5400000">
            <a:off x="3438813" y="54519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08:00</a:t>
            </a:r>
          </a:p>
        </p:txBody>
      </p:sp>
    </p:spTree>
    <p:extLst>
      <p:ext uri="{BB962C8B-B14F-4D97-AF65-F5344CB8AC3E}">
        <p14:creationId xmlns:p14="http://schemas.microsoft.com/office/powerpoint/2010/main" val="68215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55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Hollie Putnam</dc:creator>
  <cp:lastModifiedBy>Hollie Putnam</cp:lastModifiedBy>
  <cp:revision>19</cp:revision>
  <dcterms:created xsi:type="dcterms:W3CDTF">2024-03-25T21:38:14Z</dcterms:created>
  <dcterms:modified xsi:type="dcterms:W3CDTF">2024-04-08T22:00:40Z</dcterms:modified>
</cp:coreProperties>
</file>