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BBECEC-C13F-4E1D-891E-15E4328C80B5}" v="4" dt="2019-11-25T04:39:24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7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vo Bajic" userId="e0d7a5f2-30ff-4794-8aa1-549f23037da0" providerId="ADAL" clId="{28BBECEC-C13F-4E1D-891E-15E4328C80B5}"/>
    <pc:docChg chg="custSel modSld">
      <pc:chgData name="Savo Bajic" userId="e0d7a5f2-30ff-4794-8aa1-549f23037da0" providerId="ADAL" clId="{28BBECEC-C13F-4E1D-891E-15E4328C80B5}" dt="2019-11-25T04:39:34.869" v="190" actId="1038"/>
      <pc:docMkLst>
        <pc:docMk/>
      </pc:docMkLst>
      <pc:sldChg chg="addSp modSp">
        <pc:chgData name="Savo Bajic" userId="e0d7a5f2-30ff-4794-8aa1-549f23037da0" providerId="ADAL" clId="{28BBECEC-C13F-4E1D-891E-15E4328C80B5}" dt="2019-11-25T04:39:34.869" v="190" actId="1038"/>
        <pc:sldMkLst>
          <pc:docMk/>
          <pc:sldMk cId="623567539" sldId="256"/>
        </pc:sldMkLst>
        <pc:spChg chg="add mod">
          <ac:chgData name="Savo Bajic" userId="e0d7a5f2-30ff-4794-8aa1-549f23037da0" providerId="ADAL" clId="{28BBECEC-C13F-4E1D-891E-15E4328C80B5}" dt="2019-11-25T04:39:34.869" v="190" actId="1038"/>
          <ac:spMkLst>
            <pc:docMk/>
            <pc:sldMk cId="623567539" sldId="256"/>
            <ac:spMk id="52" creationId="{69E15486-7AC1-4A3F-A360-19810E566302}"/>
          </ac:spMkLst>
        </pc:spChg>
        <pc:spChg chg="add mod">
          <ac:chgData name="Savo Bajic" userId="e0d7a5f2-30ff-4794-8aa1-549f23037da0" providerId="ADAL" clId="{28BBECEC-C13F-4E1D-891E-15E4328C80B5}" dt="2019-11-25T04:39:34.869" v="190" actId="1038"/>
          <ac:spMkLst>
            <pc:docMk/>
            <pc:sldMk cId="623567539" sldId="256"/>
            <ac:spMk id="54" creationId="{A6E17F6C-37F0-49BD-B491-928F5C5D9BB8}"/>
          </ac:spMkLst>
        </pc:spChg>
        <pc:spChg chg="add mod">
          <ac:chgData name="Savo Bajic" userId="e0d7a5f2-30ff-4794-8aa1-549f23037da0" providerId="ADAL" clId="{28BBECEC-C13F-4E1D-891E-15E4328C80B5}" dt="2019-11-25T04:39:34.869" v="190" actId="1038"/>
          <ac:spMkLst>
            <pc:docMk/>
            <pc:sldMk cId="623567539" sldId="256"/>
            <ac:spMk id="56" creationId="{75C88BD3-72B6-429D-8E04-56D8F251EB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AFD6-21AE-44D5-B377-62914E0C5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48430-032B-481D-98A8-E188ABFC3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BDF1B-F572-45A3-A3DB-1DAB2100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F613-68C9-406E-9F12-47433931FB20}" type="datetimeFigureOut">
              <a:rPr lang="en-CA" smtClean="0"/>
              <a:t>2019-11-24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D1F22-3F09-48D0-BCF0-6ED94AC3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7AA1-CEE8-442F-80FD-877203F7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C79E-4513-4DEF-ACA4-EC68FA91F3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388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71FA-41D7-412A-8A73-B7600D17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515E8-0DBB-4BDA-AC21-E1C0F445A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84F7A-7D82-40E6-A9E4-A38B2F9A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F613-68C9-406E-9F12-47433931FB20}" type="datetimeFigureOut">
              <a:rPr lang="en-CA" smtClean="0"/>
              <a:t>2019-11-24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B8BDF-BED4-4A70-9D32-913EC431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D57DF-8862-42BA-9655-6129A58B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C79E-4513-4DEF-ACA4-EC68FA91F3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854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CC2C2-567B-4E98-AB17-3EB6C3AAC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AC5BA-5C50-4521-A190-6C09F6665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02240-FAE4-4872-AD1F-6BAC5D3B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F613-68C9-406E-9F12-47433931FB20}" type="datetimeFigureOut">
              <a:rPr lang="en-CA" smtClean="0"/>
              <a:t>2019-11-24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C6CC6-91EE-4395-B0E9-EE12B1E1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3B4B7-F697-4D2D-97C2-3E8D30A5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C79E-4513-4DEF-ACA4-EC68FA91F3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344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4B19F-2910-4011-B91C-1E484083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2FC89-33C3-44D8-BACF-39CF15A2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1EBB7-F6DA-4924-9F60-D20B2864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F613-68C9-406E-9F12-47433931FB20}" type="datetimeFigureOut">
              <a:rPr lang="en-CA" smtClean="0"/>
              <a:t>2019-11-24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7A4C7-1834-4690-8B56-40D36335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CF4DD-926A-454F-90B3-37513C2E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C79E-4513-4DEF-ACA4-EC68FA91F3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651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E335-350E-4531-B3A4-3CA0B345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CB71F-F7CA-4E17-926B-D9463A559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5E06A-FD2D-44A7-B8E2-6D67A721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F613-68C9-406E-9F12-47433931FB20}" type="datetimeFigureOut">
              <a:rPr lang="en-CA" smtClean="0"/>
              <a:t>2019-11-24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8DCE7-9945-4748-81B5-00B0C2CC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6FF9F-B99D-49CE-A52E-9EADAFE8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C79E-4513-4DEF-ACA4-EC68FA91F3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853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4612-BEF8-4BF8-A4C6-13EE5946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3D9E8-5A3F-4549-8BDF-0A9EB67E7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32046-AB3A-4858-BE4C-57BA99FFA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98053-A8D5-4444-9F1A-9A6807DE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F613-68C9-406E-9F12-47433931FB20}" type="datetimeFigureOut">
              <a:rPr lang="en-CA" smtClean="0"/>
              <a:t>2019-11-24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DB3B5-5A27-4540-B5AE-52225434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197AB-7AD5-4FB8-BB43-9C8C3CE6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C79E-4513-4DEF-ACA4-EC68FA91F3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7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DC393-838B-423E-9612-E49F2731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2C67A-7AC1-4793-B9F4-CF23CBEBA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7FF72-92E4-4748-B820-811AFCC90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ED384-FA6A-47D3-8DF1-60560BF46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CD406-C6F4-4C50-9CC1-4B3D279AA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64068-4124-4979-B4CB-3870672D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F613-68C9-406E-9F12-47433931FB20}" type="datetimeFigureOut">
              <a:rPr lang="en-CA" smtClean="0"/>
              <a:t>2019-11-24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AC599-193F-4D7A-95D4-94E2F577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98A98E-0DCD-457E-8163-EEEFD3F4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C79E-4513-4DEF-ACA4-EC68FA91F3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449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3E67-4E50-4504-91CE-04B5216C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DE1B6-52DC-4CC5-8180-77696571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F613-68C9-406E-9F12-47433931FB20}" type="datetimeFigureOut">
              <a:rPr lang="en-CA" smtClean="0"/>
              <a:t>2019-11-24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CF9C7-AED1-4653-85CC-FD29FB84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9F2BB-8232-4547-A309-45E6DD4D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C79E-4513-4DEF-ACA4-EC68FA91F3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847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CDB3A-802A-4DD7-A02B-B83C5780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F613-68C9-406E-9F12-47433931FB20}" type="datetimeFigureOut">
              <a:rPr lang="en-CA" smtClean="0"/>
              <a:t>2019-11-24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CD2F4-F8B8-478D-B2CF-5FB473E2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36B84-9E03-4751-82C0-95652D95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C79E-4513-4DEF-ACA4-EC68FA91F3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99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BE6B-1135-40DF-9BC5-FA274FC6F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1B09C-DF9A-4EB4-B83D-B8B031BDF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2AEF4-B297-48C3-8C4B-F72E2B91B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B60A8-07A1-41E2-B454-2774A559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F613-68C9-406E-9F12-47433931FB20}" type="datetimeFigureOut">
              <a:rPr lang="en-CA" smtClean="0"/>
              <a:t>2019-11-24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AA5E5-5581-4C5F-8D56-953F5CD0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6B3F0-450E-4B15-9DE8-6458F196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C79E-4513-4DEF-ACA4-EC68FA91F3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38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E5A3-2D4C-4B4E-80AC-3E6E9D48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5771C4-F4D1-4CE7-B230-E9B4414EF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C705E-5506-402A-92F3-22A7BC3C8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C4898-DBAA-4DED-B3BC-DD5085B9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F613-68C9-406E-9F12-47433931FB20}" type="datetimeFigureOut">
              <a:rPr lang="en-CA" smtClean="0"/>
              <a:t>2019-11-24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88539-369C-4377-88EB-4AE842D9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58B22-C252-40A2-AB35-84511D3F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C79E-4513-4DEF-ACA4-EC68FA91F3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81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A326D-F962-48E3-B0D1-EEBADE90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9F38A-5411-44E9-82B4-23C1051BC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5ED39-DB0F-4EDF-8B6D-5D4FB4DC3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4F613-68C9-406E-9F12-47433931FB20}" type="datetimeFigureOut">
              <a:rPr lang="en-CA" smtClean="0"/>
              <a:t>2019-11-24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B7BCD-03CE-4929-B618-1FA2AA348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ECC8F-85B9-48FC-8493-BCAC5CBAF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EC79E-4513-4DEF-ACA4-EC68FA91F3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81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88E64-B465-472E-9629-7841D5AE5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289"/>
            <a:ext cx="9144000" cy="736040"/>
          </a:xfrm>
        </p:spPr>
        <p:txBody>
          <a:bodyPr>
            <a:normAutofit fontScale="90000"/>
          </a:bodyPr>
          <a:lstStyle/>
          <a:p>
            <a:r>
              <a:rPr lang="en-CA" dirty="0"/>
              <a:t>TITAN connection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1D9611-69F4-4529-B98B-B99F91E6A001}"/>
              </a:ext>
            </a:extLst>
          </p:cNvPr>
          <p:cNvSpPr/>
          <p:nvPr/>
        </p:nvSpPr>
        <p:spPr>
          <a:xfrm>
            <a:off x="1584702" y="2010905"/>
            <a:ext cx="1235990" cy="60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Front </a:t>
            </a:r>
            <a:r>
              <a:rPr lang="en-CA" dirty="0" err="1"/>
              <a:t>RPi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7B2A55-507F-4D31-A8E6-0450BAE818F9}"/>
              </a:ext>
            </a:extLst>
          </p:cNvPr>
          <p:cNvSpPr/>
          <p:nvPr/>
        </p:nvSpPr>
        <p:spPr>
          <a:xfrm>
            <a:off x="9218908" y="2010905"/>
            <a:ext cx="1235990" cy="60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Rear </a:t>
            </a:r>
            <a:r>
              <a:rPr lang="en-CA" dirty="0" err="1"/>
              <a:t>RPi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91C003-51D1-4260-A383-20DA819D2982}"/>
              </a:ext>
            </a:extLst>
          </p:cNvPr>
          <p:cNvSpPr/>
          <p:nvPr/>
        </p:nvSpPr>
        <p:spPr>
          <a:xfrm>
            <a:off x="3703449" y="2010905"/>
            <a:ext cx="1631196" cy="6044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STM32F104C8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2A836D-8867-4BE0-A1FE-F521CCA5B9ED}"/>
              </a:ext>
            </a:extLst>
          </p:cNvPr>
          <p:cNvSpPr/>
          <p:nvPr/>
        </p:nvSpPr>
        <p:spPr>
          <a:xfrm>
            <a:off x="1584702" y="4242662"/>
            <a:ext cx="1235990" cy="60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Backup </a:t>
            </a:r>
            <a:r>
              <a:rPr lang="en-CA" dirty="0" err="1"/>
              <a:t>RPi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7792F-DC4D-4701-8FE7-FC27825358EC}"/>
              </a:ext>
            </a:extLst>
          </p:cNvPr>
          <p:cNvSpPr/>
          <p:nvPr/>
        </p:nvSpPr>
        <p:spPr>
          <a:xfrm>
            <a:off x="9408762" y="1274864"/>
            <a:ext cx="856282" cy="4145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PiCam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FE00AE-479F-41DA-9372-5858F56D1EEA}"/>
              </a:ext>
            </a:extLst>
          </p:cNvPr>
          <p:cNvSpPr/>
          <p:nvPr/>
        </p:nvSpPr>
        <p:spPr>
          <a:xfrm>
            <a:off x="1774556" y="1274864"/>
            <a:ext cx="856282" cy="4145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PiCam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7BFD5B-69B5-455D-93A9-38F8710C028D}"/>
              </a:ext>
            </a:extLst>
          </p:cNvPr>
          <p:cNvSpPr/>
          <p:nvPr/>
        </p:nvSpPr>
        <p:spPr>
          <a:xfrm>
            <a:off x="1774556" y="5168557"/>
            <a:ext cx="856282" cy="4145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PiCam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76E682-56E7-4E62-B082-80E3B8BF4F4C}"/>
              </a:ext>
            </a:extLst>
          </p:cNvPr>
          <p:cNvSpPr txBox="1"/>
          <p:nvPr/>
        </p:nvSpPr>
        <p:spPr>
          <a:xfrm>
            <a:off x="3932369" y="2999168"/>
            <a:ext cx="169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Digital Humidity and Temp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763D8E-A8A5-4DF9-961E-8E7EEACBD319}"/>
              </a:ext>
            </a:extLst>
          </p:cNvPr>
          <p:cNvSpPr txBox="1"/>
          <p:nvPr/>
        </p:nvSpPr>
        <p:spPr>
          <a:xfrm>
            <a:off x="5760041" y="1086745"/>
            <a:ext cx="269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Wheel Optical Encoder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A00A05-0896-446C-9BB9-E90BB1A52E4C}"/>
              </a:ext>
            </a:extLst>
          </p:cNvPr>
          <p:cNvSpPr/>
          <p:nvPr/>
        </p:nvSpPr>
        <p:spPr>
          <a:xfrm>
            <a:off x="3997916" y="1274864"/>
            <a:ext cx="1042261" cy="4145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EE7A07-D31F-40A4-AF91-7FE2C733F973}"/>
              </a:ext>
            </a:extLst>
          </p:cNvPr>
          <p:cNvSpPr/>
          <p:nvPr/>
        </p:nvSpPr>
        <p:spPr>
          <a:xfrm>
            <a:off x="9315772" y="2936801"/>
            <a:ext cx="1042261" cy="4145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nRF24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1D94FA-1A99-4015-8764-3652C8250568}"/>
              </a:ext>
            </a:extLst>
          </p:cNvPr>
          <p:cNvSpPr/>
          <p:nvPr/>
        </p:nvSpPr>
        <p:spPr>
          <a:xfrm>
            <a:off x="10753240" y="2841873"/>
            <a:ext cx="1007390" cy="6044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ANT+ Dongle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28DEE9-EB99-4A49-99EA-9B1E8FAD7692}"/>
              </a:ext>
            </a:extLst>
          </p:cNvPr>
          <p:cNvSpPr/>
          <p:nvPr/>
        </p:nvSpPr>
        <p:spPr>
          <a:xfrm>
            <a:off x="278969" y="2010906"/>
            <a:ext cx="1007390" cy="6044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Display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023AE7-C75C-44C7-B143-03E0756AFBCE}"/>
              </a:ext>
            </a:extLst>
          </p:cNvPr>
          <p:cNvSpPr/>
          <p:nvPr/>
        </p:nvSpPr>
        <p:spPr>
          <a:xfrm>
            <a:off x="278969" y="4242661"/>
            <a:ext cx="1007390" cy="6044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Display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CCD4F5-AB3D-42EF-9D61-B5931809F6A1}"/>
              </a:ext>
            </a:extLst>
          </p:cNvPr>
          <p:cNvSpPr/>
          <p:nvPr/>
        </p:nvSpPr>
        <p:spPr>
          <a:xfrm>
            <a:off x="10753240" y="2010905"/>
            <a:ext cx="1007390" cy="6044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Display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C14F04-8E40-491E-A686-C6424A9577A7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820692" y="2313122"/>
            <a:ext cx="882757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D7E11C-D97D-4AF2-AC5C-E226E7D57A6D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5334645" y="2313122"/>
            <a:ext cx="388426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A6FE30-057F-4E0D-BA87-9C3EC99EDD2D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V="1">
            <a:off x="4519047" y="1689443"/>
            <a:ext cx="0" cy="32146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7BA66DF-9761-4F10-83B9-6875C5EED9A7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2202697" y="1689443"/>
            <a:ext cx="0" cy="32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17FB74-3F83-41CA-BB49-93AA4FCDE665}"/>
              </a:ext>
            </a:extLst>
          </p:cNvPr>
          <p:cNvCxnSpPr>
            <a:stCxn id="4" idx="1"/>
            <a:endCxn id="18" idx="3"/>
          </p:cNvCxnSpPr>
          <p:nvPr/>
        </p:nvCxnSpPr>
        <p:spPr>
          <a:xfrm flipH="1">
            <a:off x="1286359" y="2313122"/>
            <a:ext cx="2983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233338-EF8B-4C44-B66C-7A3BF6C6C8E3}"/>
              </a:ext>
            </a:extLst>
          </p:cNvPr>
          <p:cNvCxnSpPr>
            <a:stCxn id="10" idx="0"/>
            <a:endCxn id="7" idx="2"/>
          </p:cNvCxnSpPr>
          <p:nvPr/>
        </p:nvCxnSpPr>
        <p:spPr>
          <a:xfrm flipV="1">
            <a:off x="2202697" y="4847096"/>
            <a:ext cx="0" cy="32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1B6334-A318-4A36-8282-1956A81DC94A}"/>
              </a:ext>
            </a:extLst>
          </p:cNvPr>
          <p:cNvCxnSpPr>
            <a:stCxn id="7" idx="1"/>
            <a:endCxn id="19" idx="3"/>
          </p:cNvCxnSpPr>
          <p:nvPr/>
        </p:nvCxnSpPr>
        <p:spPr>
          <a:xfrm flipH="1" flipV="1">
            <a:off x="1286359" y="4544878"/>
            <a:ext cx="2983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6F45CE-13EE-4B80-8216-E8A7CDB68BCE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9836903" y="1689443"/>
            <a:ext cx="0" cy="32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99C5ABB-75F4-4034-B661-83E87EE40E2C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10454898" y="2313122"/>
            <a:ext cx="298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5486F5C-8EA3-4415-AF96-8C5920476883}"/>
              </a:ext>
            </a:extLst>
          </p:cNvPr>
          <p:cNvCxnSpPr>
            <a:stCxn id="5" idx="2"/>
            <a:endCxn id="16" idx="0"/>
          </p:cNvCxnSpPr>
          <p:nvPr/>
        </p:nvCxnSpPr>
        <p:spPr>
          <a:xfrm>
            <a:off x="9836903" y="2615339"/>
            <a:ext cx="0" cy="32146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03A1C9-8180-44EA-9F01-C4266F13E071}"/>
              </a:ext>
            </a:extLst>
          </p:cNvPr>
          <p:cNvCxnSpPr>
            <a:cxnSpLocks/>
          </p:cNvCxnSpPr>
          <p:nvPr/>
        </p:nvCxnSpPr>
        <p:spPr>
          <a:xfrm>
            <a:off x="10454898" y="2615339"/>
            <a:ext cx="298342" cy="22653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70A95BD-229E-450F-B525-DD217E73DEF2}"/>
              </a:ext>
            </a:extLst>
          </p:cNvPr>
          <p:cNvCxnSpPr/>
          <p:nvPr/>
        </p:nvCxnSpPr>
        <p:spPr>
          <a:xfrm>
            <a:off x="2820692" y="2502072"/>
            <a:ext cx="8827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E39E0B6-3F2E-450B-800A-6DAA0C22F9A3}"/>
              </a:ext>
            </a:extLst>
          </p:cNvPr>
          <p:cNvCxnSpPr/>
          <p:nvPr/>
        </p:nvCxnSpPr>
        <p:spPr>
          <a:xfrm flipV="1">
            <a:off x="2820692" y="2615339"/>
            <a:ext cx="1177224" cy="16273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CC18375-A757-471A-B848-E9D48987E31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026131" y="1271411"/>
            <a:ext cx="733910" cy="7360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BBEA58A-7368-4B3F-9460-3CC96D9974C0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H="1" flipV="1">
            <a:off x="4519047" y="2615339"/>
            <a:ext cx="258628" cy="3838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4758519-8D6F-4B2D-B401-53ECA637CF55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2820692" y="2615338"/>
            <a:ext cx="1400013" cy="19295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1A6C5F2-9AD3-428A-B6FF-297E9BCF8DD5}"/>
              </a:ext>
            </a:extLst>
          </p:cNvPr>
          <p:cNvSpPr/>
          <p:nvPr/>
        </p:nvSpPr>
        <p:spPr>
          <a:xfrm>
            <a:off x="123986" y="953403"/>
            <a:ext cx="5494144" cy="2722277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E0F6569-D351-4358-B0F2-4E681B8CE4CF}"/>
              </a:ext>
            </a:extLst>
          </p:cNvPr>
          <p:cNvSpPr/>
          <p:nvPr/>
        </p:nvSpPr>
        <p:spPr>
          <a:xfrm>
            <a:off x="123986" y="4038750"/>
            <a:ext cx="3285641" cy="1983398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9C6CFD4-6BD9-435F-A68A-5C25CDF6843C}"/>
              </a:ext>
            </a:extLst>
          </p:cNvPr>
          <p:cNvSpPr/>
          <p:nvPr/>
        </p:nvSpPr>
        <p:spPr>
          <a:xfrm>
            <a:off x="8872780" y="990750"/>
            <a:ext cx="3031210" cy="261260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217842F-8F4E-4E84-8498-A8348F9587E6}"/>
              </a:ext>
            </a:extLst>
          </p:cNvPr>
          <p:cNvCxnSpPr/>
          <p:nvPr/>
        </p:nvCxnSpPr>
        <p:spPr>
          <a:xfrm flipH="1">
            <a:off x="5334645" y="2502072"/>
            <a:ext cx="38842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71D5084-72E4-42EC-8D74-17B997464720}"/>
              </a:ext>
            </a:extLst>
          </p:cNvPr>
          <p:cNvGrpSpPr/>
          <p:nvPr/>
        </p:nvGrpSpPr>
        <p:grpSpPr>
          <a:xfrm>
            <a:off x="7380423" y="4725257"/>
            <a:ext cx="3317282" cy="886599"/>
            <a:chOff x="7864745" y="4788976"/>
            <a:chExt cx="3317282" cy="886599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3D920E1-35CD-4F11-8183-3D9761895233}"/>
                </a:ext>
              </a:extLst>
            </p:cNvPr>
            <p:cNvCxnSpPr>
              <a:cxnSpLocks/>
              <a:stCxn id="81" idx="1"/>
            </p:cNvCxnSpPr>
            <p:nvPr/>
          </p:nvCxnSpPr>
          <p:spPr>
            <a:xfrm flipH="1" flipV="1">
              <a:off x="7864745" y="4927170"/>
              <a:ext cx="853052" cy="3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BBBADA-AF92-4D43-8A76-09FFBA84EEF6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7864745" y="5079570"/>
              <a:ext cx="853052" cy="306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A1990AB-B7C5-474D-BA50-EBFAA6764C0F}"/>
                </a:ext>
              </a:extLst>
            </p:cNvPr>
            <p:cNvCxnSpPr>
              <a:cxnSpLocks/>
              <a:stCxn id="84" idx="1"/>
            </p:cNvCxnSpPr>
            <p:nvPr/>
          </p:nvCxnSpPr>
          <p:spPr>
            <a:xfrm flipH="1" flipV="1">
              <a:off x="7864745" y="5232275"/>
              <a:ext cx="853052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946760D-C189-4776-B197-27945EBFA8FF}"/>
                </a:ext>
              </a:extLst>
            </p:cNvPr>
            <p:cNvCxnSpPr>
              <a:cxnSpLocks/>
            </p:cNvCxnSpPr>
            <p:nvPr/>
          </p:nvCxnSpPr>
          <p:spPr>
            <a:xfrm>
              <a:off x="7864745" y="5370469"/>
              <a:ext cx="853052" cy="1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2379BD3-A847-42E5-9D46-D0FB095D77B6}"/>
                </a:ext>
              </a:extLst>
            </p:cNvPr>
            <p:cNvCxnSpPr>
              <a:cxnSpLocks/>
              <a:endCxn id="86" idx="1"/>
            </p:cNvCxnSpPr>
            <p:nvPr/>
          </p:nvCxnSpPr>
          <p:spPr>
            <a:xfrm>
              <a:off x="7864745" y="5537075"/>
              <a:ext cx="853052" cy="1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5BD61D2-A88E-4DE0-A335-9E782B5832A1}"/>
                </a:ext>
              </a:extLst>
            </p:cNvPr>
            <p:cNvSpPr txBox="1"/>
            <p:nvPr/>
          </p:nvSpPr>
          <p:spPr>
            <a:xfrm>
              <a:off x="8717797" y="4788976"/>
              <a:ext cx="2464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Power (VBATT and GND)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ADF103C-1265-4731-AEAA-6E9D257CEE78}"/>
                </a:ext>
              </a:extLst>
            </p:cNvPr>
            <p:cNvSpPr txBox="1"/>
            <p:nvPr/>
          </p:nvSpPr>
          <p:spPr>
            <a:xfrm>
              <a:off x="8717797" y="4941376"/>
              <a:ext cx="2464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Serial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DA5CE1C-91AB-4455-907C-C4851FA4DC1D}"/>
                </a:ext>
              </a:extLst>
            </p:cNvPr>
            <p:cNvSpPr txBox="1"/>
            <p:nvPr/>
          </p:nvSpPr>
          <p:spPr>
            <a:xfrm>
              <a:off x="8717797" y="5093776"/>
              <a:ext cx="2464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Simple digital I/O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61F19DB-C79B-4CF2-B443-D19006DB3CAE}"/>
                </a:ext>
              </a:extLst>
            </p:cNvPr>
            <p:cNvSpPr txBox="1"/>
            <p:nvPr/>
          </p:nvSpPr>
          <p:spPr>
            <a:xfrm>
              <a:off x="8717797" y="5246176"/>
              <a:ext cx="2464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SPI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EB278C0-138E-441A-9967-C4AF7EC40EA6}"/>
                </a:ext>
              </a:extLst>
            </p:cNvPr>
            <p:cNvSpPr txBox="1"/>
            <p:nvPr/>
          </p:nvSpPr>
          <p:spPr>
            <a:xfrm>
              <a:off x="8717797" y="5398576"/>
              <a:ext cx="2464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USB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CC64D24D-2A46-4A11-97EE-75E550E7568A}"/>
              </a:ext>
            </a:extLst>
          </p:cNvPr>
          <p:cNvSpPr txBox="1"/>
          <p:nvPr/>
        </p:nvSpPr>
        <p:spPr>
          <a:xfrm>
            <a:off x="379708" y="3072539"/>
            <a:ext cx="143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Front Section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6E777C4-5F75-4D33-AF7D-3564230B2CCD}"/>
              </a:ext>
            </a:extLst>
          </p:cNvPr>
          <p:cNvSpPr txBox="1"/>
          <p:nvPr/>
        </p:nvSpPr>
        <p:spPr>
          <a:xfrm>
            <a:off x="233883" y="5401063"/>
            <a:ext cx="146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Spare Section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269BA59-EC94-47D9-85FA-EA581A01DFCC}"/>
              </a:ext>
            </a:extLst>
          </p:cNvPr>
          <p:cNvSpPr txBox="1"/>
          <p:nvPr/>
        </p:nvSpPr>
        <p:spPr>
          <a:xfrm>
            <a:off x="10520275" y="1188638"/>
            <a:ext cx="135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Rear Section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9E15486-7AC1-4A3F-A360-19810E566302}"/>
              </a:ext>
            </a:extLst>
          </p:cNvPr>
          <p:cNvSpPr/>
          <p:nvPr/>
        </p:nvSpPr>
        <p:spPr>
          <a:xfrm>
            <a:off x="6010773" y="4725257"/>
            <a:ext cx="1180455" cy="2072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RPi</a:t>
            </a:r>
            <a:r>
              <a:rPr lang="en-CA" sz="1200" dirty="0"/>
              <a:t> peripheral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6E17F6C-37F0-49BD-B491-928F5C5D9BB8}"/>
              </a:ext>
            </a:extLst>
          </p:cNvPr>
          <p:cNvSpPr/>
          <p:nvPr/>
        </p:nvSpPr>
        <p:spPr>
          <a:xfrm>
            <a:off x="6010773" y="5067771"/>
            <a:ext cx="1180455" cy="2072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Microcontroller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5C88BD3-72B6-429D-8E04-56D8F251EB69}"/>
              </a:ext>
            </a:extLst>
          </p:cNvPr>
          <p:cNvSpPr/>
          <p:nvPr/>
        </p:nvSpPr>
        <p:spPr>
          <a:xfrm>
            <a:off x="6010773" y="5410282"/>
            <a:ext cx="1180454" cy="2072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62356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3D256EB3D4624492E4296A1D365F1D" ma:contentTypeVersion="10" ma:contentTypeDescription="Create a new document." ma:contentTypeScope="" ma:versionID="3d863e8765cab8202a927138fa30872f">
  <xsd:schema xmlns:xsd="http://www.w3.org/2001/XMLSchema" xmlns:xs="http://www.w3.org/2001/XMLSchema" xmlns:p="http://schemas.microsoft.com/office/2006/metadata/properties" xmlns:ns2="2dba689b-6488-438d-ac15-24f1fae10258" xmlns:ns3="8e676a4d-b672-41e5-be4b-bcdbf4cfdede" targetNamespace="http://schemas.microsoft.com/office/2006/metadata/properties" ma:root="true" ma:fieldsID="493c6e2a59e1bbe89908525d75ca319b" ns2:_="" ns3:_="">
    <xsd:import namespace="2dba689b-6488-438d-ac15-24f1fae10258"/>
    <xsd:import namespace="8e676a4d-b672-41e5-be4b-bcdbf4cfde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a689b-6488-438d-ac15-24f1fae102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76a4d-b672-41e5-be4b-bcdbf4cfded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102E41-DD77-4B57-8FC4-15323F71795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997973B-F954-43D9-A7F0-8CA09825C1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13C160-77A8-4ACF-9BB7-10772FAE81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ba689b-6488-438d-ac15-24f1fae10258"/>
    <ds:schemaRef ds:uri="8e676a4d-b672-41e5-be4b-bcdbf4cfde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52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TITAN connection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 connection diagram</dc:title>
  <dc:creator>Savo Bajic</dc:creator>
  <cp:lastModifiedBy>Savo Bajic</cp:lastModifiedBy>
  <cp:revision>3</cp:revision>
  <dcterms:created xsi:type="dcterms:W3CDTF">2019-11-25T04:09:55Z</dcterms:created>
  <dcterms:modified xsi:type="dcterms:W3CDTF">2019-11-25T04:39:41Z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0x010100613D256EB3D4624492E4296A1D365F1D</vt:lpwstr>
  </property>
</Properties>
</file>