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559F-BAC0-4119-8F58-2A2C396C3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77E61E-851F-43E2-984E-4E35F7314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559EB-60FF-4280-BFC6-18834431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891-89A8-435F-A924-F12ACA90F94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F4C9F-44D3-422C-8170-552AA4C0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76DE9-87E4-4754-BAA0-64E911D0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FFF-6294-48DA-8F09-D39AE7FA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9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C7C94-6439-4D13-9395-5575E6C1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D2EA8-AA4E-40E9-921C-3437EB12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9E935-5421-42F7-A35F-75606C00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891-89A8-435F-A924-F12ACA90F94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3DF17-4FB4-4836-A20F-E0BDD8BA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A2153-3C58-4888-9858-97042DD4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FFF-6294-48DA-8F09-D39AE7FA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42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6D38B8-EF26-4153-B36D-17783C731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7BD65-C095-4531-B5A6-CDA10BFE9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5B6FF-FA02-45CA-A98C-93D83E26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891-89A8-435F-A924-F12ACA90F94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F3F14-39ED-4D6E-BECD-A4BD77E6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64FCA-5910-4EBE-ACCA-B72E359A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FFF-6294-48DA-8F09-D39AE7FA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4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8805E-2B24-4065-8078-DFD817DB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78409-28BE-463D-A181-22FB1A180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02537-4E89-4D4E-81A8-A71E2F09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891-89A8-435F-A924-F12ACA90F94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678B4-8008-4B6F-AB7B-06BA9EE8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1EFF5-0DCA-40EE-8DD9-40A81569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FFF-6294-48DA-8F09-D39AE7FA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4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02E5A-A83D-4A2B-9666-6442FD28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9DB92-762C-482F-AA9D-0B557062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1A2B6-DEFE-4AFA-A271-2E9F79B3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891-89A8-435F-A924-F12ACA90F94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19128-4FC9-40F4-A552-D451099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16960-7475-43A7-B8D6-84FFAA52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FFF-6294-48DA-8F09-D39AE7FA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51D63-FC80-464F-B776-6C90D4A6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B53E9-6180-4F30-9F19-696290427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71C17-95CA-45B6-A1A4-86523B132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702C8-BC3A-4CB6-A6B3-6424CC61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891-89A8-435F-A924-F12ACA90F94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6ABCB-4F79-42D6-B40E-F04E8C67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0ADD2-51C8-439D-83C6-69D847BF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FFF-6294-48DA-8F09-D39AE7FA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7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AB9F6-8BCB-4518-AE77-446E7A79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0231D-D5CB-4505-B911-23463072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AD3CC-882A-48A3-BC78-3AD413532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841009-0BBC-4730-812E-7C14FF915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671950-D5A0-4AA1-AE2D-B7F9C7602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6C7761-7AF6-427C-A2D8-932E6D32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891-89A8-435F-A924-F12ACA90F94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1A65F8-786D-43F2-B263-16AB5000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0377C4-FEF3-4DE6-B8CB-49E28C49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FFF-6294-48DA-8F09-D39AE7FA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E7A60-A89E-4970-9D66-9C857920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DB62B5-9E9E-47D2-B2F7-20196F3E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891-89A8-435F-A924-F12ACA90F94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2CF346-16D6-4F65-B3C7-FCBFBECF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094C63-C603-4A90-B77A-E968996C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FFF-6294-48DA-8F09-D39AE7FA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9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CD77F9-1EEB-4C6E-87D0-7ADFC464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891-89A8-435F-A924-F12ACA90F94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6A4BE7-6984-47B6-8A2E-A59F2EBB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17990E-29DB-49D9-A99F-12995370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FFF-6294-48DA-8F09-D39AE7FA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9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1CFFA-EB78-46CA-ACD0-495A1CDD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18F40-ECCE-4298-B326-CEBA40FA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25CC5-95F5-489A-876E-2E45D7C23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AF932-850F-4859-B6E9-642E869C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891-89A8-435F-A924-F12ACA90F94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D67DE-084E-475D-9B41-D2510C0D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565F1-481A-49C4-A846-4A47D0D5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FFF-6294-48DA-8F09-D39AE7FA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5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E2691-61D5-4E22-9F2A-EE2FE26F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4C7CE7-AEBC-42DF-8CE8-BF02F4203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E0DD89-0C23-4B4B-9148-1608C0F40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FD34E-C991-4834-A675-6A1DDD2E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891-89A8-435F-A924-F12ACA90F94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AACD7-00E1-4421-9737-5E51E592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B2764-14BC-4AF4-9E57-83F8849D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FFF-6294-48DA-8F09-D39AE7FA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5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FB002-73FF-4E31-A3FA-623F13D8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27D45-B782-49D7-8585-955830BE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F56F2-A453-4608-A719-24C9A1225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5891-89A8-435F-A924-F12ACA90F94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D0EC6-6786-4657-BA46-9BECF6420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01972-C544-4151-975E-067FCBAD6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2DFFF-6294-48DA-8F09-D39AE7FA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498C0-8046-41B7-9CB3-6A385052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2084"/>
            <a:ext cx="9144000" cy="1115555"/>
          </a:xfrm>
        </p:spPr>
        <p:txBody>
          <a:bodyPr/>
          <a:lstStyle/>
          <a:p>
            <a:r>
              <a:rPr lang="zh-CN" altLang="en-US" dirty="0"/>
              <a:t>像素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35C577-1C6E-4C01-8E94-D7BAD7852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7639"/>
            <a:ext cx="9144000" cy="3460161"/>
          </a:xfrm>
        </p:spPr>
        <p:txBody>
          <a:bodyPr/>
          <a:lstStyle/>
          <a:p>
            <a:r>
              <a:rPr lang="zh-CN" altLang="en-US" dirty="0"/>
              <a:t>像素分为</a:t>
            </a:r>
            <a:r>
              <a:rPr lang="en-US" altLang="zh-CN" dirty="0" err="1"/>
              <a:t>css</a:t>
            </a:r>
            <a:r>
              <a:rPr lang="zh-CN" altLang="en-US" dirty="0"/>
              <a:t>像素和物理像素</a:t>
            </a:r>
            <a:endParaRPr lang="en-US" altLang="zh-CN" dirty="0"/>
          </a:p>
          <a:p>
            <a:pPr algn="l"/>
            <a:r>
              <a:rPr lang="en-US" altLang="zh-CN" dirty="0" err="1"/>
              <a:t>Css</a:t>
            </a:r>
            <a:r>
              <a:rPr lang="zh-CN" altLang="en-US" dirty="0"/>
              <a:t>像素：也就是我前端开发者所使用的抽象单位</a:t>
            </a:r>
            <a:endParaRPr lang="en-US" altLang="zh-CN" dirty="0"/>
          </a:p>
          <a:p>
            <a:pPr algn="l"/>
            <a:r>
              <a:rPr lang="zh-CN" altLang="en-US" dirty="0"/>
              <a:t>物理像素：也就是设备像素，不同设备的物理像素是固定的</a:t>
            </a:r>
          </a:p>
        </p:txBody>
      </p:sp>
    </p:spTree>
    <p:extLst>
      <p:ext uri="{BB962C8B-B14F-4D97-AF65-F5344CB8AC3E}">
        <p14:creationId xmlns:p14="http://schemas.microsoft.com/office/powerpoint/2010/main" val="399538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C6017-CD75-47CF-9981-75729658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视口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4574-771D-4FAC-A518-F1E295CF1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广义的视口：指浏览器显示内容的屏幕区域</a:t>
            </a:r>
            <a:endParaRPr lang="en-US" altLang="zh-CN" dirty="0"/>
          </a:p>
          <a:p>
            <a:r>
              <a:rPr lang="zh-CN" altLang="en-US" dirty="0"/>
              <a:t>狭义的视口：包括布局视口，视觉视口，理想视口</a:t>
            </a:r>
            <a:endParaRPr lang="en-US" altLang="zh-CN" dirty="0"/>
          </a:p>
          <a:p>
            <a:r>
              <a:rPr lang="zh-CN" altLang="en-US" dirty="0"/>
              <a:t>布局视口：通常</a:t>
            </a:r>
            <a:r>
              <a:rPr lang="en-US" altLang="zh-CN" dirty="0"/>
              <a:t>pc</a:t>
            </a:r>
            <a:r>
              <a:rPr lang="zh-CN" altLang="en-US" dirty="0"/>
              <a:t>端的分辨率比较大，布局视口默认是</a:t>
            </a:r>
            <a:r>
              <a:rPr lang="en-US" altLang="zh-CN" dirty="0"/>
              <a:t>980px,</a:t>
            </a:r>
            <a:r>
              <a:rPr lang="zh-CN" altLang="en-US" dirty="0"/>
              <a:t>所以移动端不设置网页的</a:t>
            </a:r>
            <a:r>
              <a:rPr lang="en-US" altLang="zh-CN" dirty="0"/>
              <a:t>viewport</a:t>
            </a:r>
            <a:r>
              <a:rPr lang="zh-CN" altLang="en-US" dirty="0"/>
              <a:t>的情况下，</a:t>
            </a:r>
            <a:r>
              <a:rPr lang="en-US" altLang="zh-CN" dirty="0"/>
              <a:t>pc</a:t>
            </a:r>
            <a:r>
              <a:rPr lang="zh-CN" altLang="en-US" dirty="0"/>
              <a:t>端的网页在移动展示很模糊</a:t>
            </a:r>
            <a:endParaRPr lang="en-US" altLang="zh-CN" dirty="0"/>
          </a:p>
          <a:p>
            <a:r>
              <a:rPr lang="zh-CN" altLang="en-US" dirty="0"/>
              <a:t>视觉窗口</a:t>
            </a:r>
            <a:r>
              <a:rPr lang="en-US" altLang="zh-CN" dirty="0"/>
              <a:t>:</a:t>
            </a:r>
            <a:r>
              <a:rPr lang="zh-CN" altLang="en-US" dirty="0"/>
              <a:t>也就是我们前端可开发的区域，可以使用鼠标滚来滚去，不影响布局视口</a:t>
            </a:r>
            <a:endParaRPr lang="en-US" altLang="zh-CN" dirty="0"/>
          </a:p>
          <a:p>
            <a:r>
              <a:rPr lang="zh-CN" altLang="en-US" dirty="0"/>
              <a:t>理想视口：也就是屏幕的分辨率，最佳理想视口</a:t>
            </a:r>
          </a:p>
        </p:txBody>
      </p:sp>
    </p:spTree>
    <p:extLst>
      <p:ext uri="{BB962C8B-B14F-4D97-AF65-F5344CB8AC3E}">
        <p14:creationId xmlns:p14="http://schemas.microsoft.com/office/powerpoint/2010/main" val="29937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E91CC-99B6-44EE-98BC-FB953C46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设备像素（物理像素）和分辨率的关系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CDA25-49B4-4691-8D26-D827CDA1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可以用一个设备像素比</a:t>
            </a:r>
            <a:r>
              <a:rPr lang="en-US" altLang="zh-CN" dirty="0"/>
              <a:t>DPR</a:t>
            </a:r>
            <a:r>
              <a:rPr lang="zh-CN" altLang="en-US" dirty="0"/>
              <a:t>来表示</a:t>
            </a:r>
            <a:endParaRPr lang="en-US" altLang="zh-CN" dirty="0"/>
          </a:p>
          <a:p>
            <a:r>
              <a:rPr lang="en-US" altLang="zh-CN" dirty="0"/>
              <a:t>DPR=</a:t>
            </a:r>
            <a:r>
              <a:rPr lang="zh-CN" altLang="en-US" dirty="0"/>
              <a:t>设备像素</a:t>
            </a:r>
            <a:r>
              <a:rPr lang="en-US" altLang="zh-CN" dirty="0"/>
              <a:t>/</a:t>
            </a:r>
            <a:r>
              <a:rPr lang="zh-CN" altLang="en-US" dirty="0"/>
              <a:t>分辨率</a:t>
            </a:r>
            <a:endParaRPr lang="en-US" altLang="zh-CN" dirty="0"/>
          </a:p>
          <a:p>
            <a:r>
              <a:rPr lang="zh-CN" altLang="en-US" dirty="0"/>
              <a:t>通常在不缩放的情况下</a:t>
            </a:r>
            <a:r>
              <a:rPr lang="en-US" altLang="zh-CN" dirty="0" err="1"/>
              <a:t>css</a:t>
            </a:r>
            <a:r>
              <a:rPr lang="zh-CN" altLang="en-US" dirty="0"/>
              <a:t>像素</a:t>
            </a:r>
            <a:r>
              <a:rPr lang="en-US" altLang="zh-CN" dirty="0"/>
              <a:t>=DPR</a:t>
            </a:r>
          </a:p>
          <a:p>
            <a:r>
              <a:rPr lang="zh-CN" altLang="en-US" dirty="0"/>
              <a:t>在移动端设置</a:t>
            </a:r>
            <a:r>
              <a:rPr lang="en-US" altLang="zh-CN" dirty="0"/>
              <a:t>width=device-width</a:t>
            </a:r>
            <a:r>
              <a:rPr lang="zh-CN" altLang="en-US" dirty="0"/>
              <a:t>就是将布局窗口设置为理想窗口这样</a:t>
            </a:r>
            <a:r>
              <a:rPr lang="en-US" altLang="zh-CN" dirty="0"/>
              <a:t>1css</a:t>
            </a:r>
            <a:r>
              <a:rPr lang="zh-CN" altLang="en-US" dirty="0"/>
              <a:t>像素</a:t>
            </a:r>
            <a:r>
              <a:rPr lang="en-US" altLang="zh-CN" dirty="0"/>
              <a:t>=DPR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55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BE1BA-3A1F-4AC3-8AF5-C85F29DC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举例子，一个设计稿是</a:t>
            </a:r>
            <a:r>
              <a:rPr lang="en-US" altLang="zh-CN" dirty="0"/>
              <a:t>750</a:t>
            </a:r>
            <a:r>
              <a:rPr lang="zh-CN" altLang="en-US" dirty="0"/>
              <a:t>*</a:t>
            </a:r>
            <a:r>
              <a:rPr lang="en-US" altLang="zh-CN" dirty="0"/>
              <a:t>1134px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F8139-47BF-4ACB-AC98-A84494A5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前提</a:t>
            </a:r>
            <a:r>
              <a:rPr lang="en-US" altLang="zh-CN" dirty="0"/>
              <a:t>:</a:t>
            </a:r>
            <a:r>
              <a:rPr lang="zh-CN" altLang="en-US" dirty="0"/>
              <a:t>设置了布局窗口等于理想的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：</a:t>
            </a:r>
            <a:r>
              <a:rPr lang="en-US" altLang="zh-CN" dirty="0"/>
              <a:t>1css</a:t>
            </a:r>
            <a:r>
              <a:rPr lang="zh-CN" altLang="en-US" dirty="0"/>
              <a:t>像素 </a:t>
            </a:r>
            <a:r>
              <a:rPr lang="en-US" altLang="zh-CN" dirty="0"/>
              <a:t>= </a:t>
            </a:r>
            <a:r>
              <a:rPr lang="zh-CN" altLang="en-US" dirty="0"/>
              <a:t>设备像素</a:t>
            </a:r>
            <a:r>
              <a:rPr lang="en-US" altLang="zh-CN" dirty="0"/>
              <a:t>/</a:t>
            </a:r>
            <a:r>
              <a:rPr lang="zh-CN" altLang="en-US" dirty="0"/>
              <a:t>分辨率 </a:t>
            </a:r>
            <a:r>
              <a:rPr lang="en-US" altLang="zh-CN" dirty="0"/>
              <a:t>750/980 = 0.76px</a:t>
            </a:r>
          </a:p>
          <a:p>
            <a:r>
              <a:rPr lang="en-US" altLang="zh-CN" dirty="0"/>
              <a:t>Iphone6 :1css</a:t>
            </a:r>
            <a:r>
              <a:rPr lang="zh-CN" altLang="en-US" dirty="0"/>
              <a:t>像素 </a:t>
            </a:r>
            <a:r>
              <a:rPr lang="en-US" altLang="zh-CN" dirty="0"/>
              <a:t>= 750/375=2px </a:t>
            </a:r>
          </a:p>
          <a:p>
            <a:r>
              <a:rPr lang="zh-CN" altLang="en-US" dirty="0"/>
              <a:t>所以仅仅通过</a:t>
            </a:r>
            <a:r>
              <a:rPr lang="en-US" altLang="zh-CN" dirty="0"/>
              <a:t>px</a:t>
            </a:r>
            <a:r>
              <a:rPr lang="zh-CN" altLang="en-US" dirty="0"/>
              <a:t>是无法通过一套样式来做到自适应的</a:t>
            </a:r>
          </a:p>
        </p:txBody>
      </p:sp>
    </p:spTree>
    <p:extLst>
      <p:ext uri="{BB962C8B-B14F-4D97-AF65-F5344CB8AC3E}">
        <p14:creationId xmlns:p14="http://schemas.microsoft.com/office/powerpoint/2010/main" val="224402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3F4D7-5825-4B80-BF53-08961166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1F54E-C3D8-4EDB-ABDE-B190E4D9B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我们知道，不同设备下，</a:t>
            </a:r>
            <a:r>
              <a:rPr lang="en-US" altLang="zh-CN" dirty="0"/>
              <a:t>1px</a:t>
            </a:r>
            <a:r>
              <a:rPr lang="zh-CN" altLang="en-US" dirty="0"/>
              <a:t>所表示的物理像素是不同的，因此一套样式是不能做到自适应，因为媒体查询出现了</a:t>
            </a:r>
            <a:endParaRPr lang="en-US" altLang="zh-CN" dirty="0"/>
          </a:p>
          <a:p>
            <a:r>
              <a:rPr lang="zh-CN" altLang="en-US" dirty="0"/>
              <a:t>缺点：多套样式，代码会繁琐</a:t>
            </a:r>
          </a:p>
        </p:txBody>
      </p:sp>
    </p:spTree>
    <p:extLst>
      <p:ext uri="{BB962C8B-B14F-4D97-AF65-F5344CB8AC3E}">
        <p14:creationId xmlns:p14="http://schemas.microsoft.com/office/powerpoint/2010/main" val="185328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B572-2A57-4066-9FC0-001625A5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百分比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BA407-8F37-4151-A2AF-B07DF50CB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height</a:t>
            </a:r>
            <a:r>
              <a:rPr lang="zh-CN" altLang="en-US" dirty="0"/>
              <a:t>和</a:t>
            </a:r>
            <a:r>
              <a:rPr lang="en-US" altLang="zh-CN" dirty="0"/>
              <a:t>width</a:t>
            </a:r>
            <a:r>
              <a:rPr lang="zh-CN" altLang="en-US" dirty="0"/>
              <a:t>都是相对于直接父元素的百分比</a:t>
            </a:r>
            <a:endParaRPr lang="en-US" altLang="zh-CN" dirty="0"/>
          </a:p>
          <a:p>
            <a:r>
              <a:rPr lang="en-US" altLang="zh-CN" dirty="0" err="1"/>
              <a:t>Top.bottom,left,right</a:t>
            </a:r>
            <a:r>
              <a:rPr lang="en-US" altLang="zh-CN" dirty="0"/>
              <a:t> </a:t>
            </a:r>
            <a:r>
              <a:rPr lang="zh-CN" altLang="en-US" dirty="0"/>
              <a:t>基于直接非</a:t>
            </a:r>
            <a:r>
              <a:rPr lang="en-US" altLang="zh-CN" dirty="0"/>
              <a:t>static</a:t>
            </a:r>
            <a:r>
              <a:rPr lang="zh-CN" altLang="en-US" dirty="0"/>
              <a:t>定位的父元素，其中</a:t>
            </a:r>
            <a:r>
              <a:rPr lang="en-US" altLang="zh-CN" dirty="0"/>
              <a:t>top</a:t>
            </a:r>
            <a:r>
              <a:rPr lang="zh-CN" altLang="en-US" dirty="0"/>
              <a:t>和</a:t>
            </a:r>
            <a:r>
              <a:rPr lang="en-US" altLang="zh-CN" dirty="0"/>
              <a:t>bottom </a:t>
            </a:r>
            <a:r>
              <a:rPr lang="zh-CN" altLang="en-US" dirty="0"/>
              <a:t>是相对于高度，</a:t>
            </a:r>
            <a:r>
              <a:rPr lang="en-US" altLang="zh-CN" dirty="0"/>
              <a:t>left</a:t>
            </a:r>
            <a:r>
              <a:rPr lang="zh-CN" altLang="en-US" dirty="0"/>
              <a:t>和</a:t>
            </a:r>
            <a:r>
              <a:rPr lang="en-US" altLang="zh-CN" dirty="0"/>
              <a:t>right</a:t>
            </a:r>
            <a:r>
              <a:rPr lang="zh-CN" altLang="en-US" dirty="0"/>
              <a:t>是相对于宽度</a:t>
            </a:r>
            <a:endParaRPr lang="en-US" altLang="zh-CN" dirty="0"/>
          </a:p>
          <a:p>
            <a:r>
              <a:rPr lang="en-US" altLang="zh-CN" dirty="0"/>
              <a:t>Margin </a:t>
            </a:r>
            <a:r>
              <a:rPr lang="zh-CN" altLang="en-US" dirty="0"/>
              <a:t>和</a:t>
            </a:r>
            <a:r>
              <a:rPr lang="en-US" altLang="zh-CN" dirty="0"/>
              <a:t>padding </a:t>
            </a:r>
            <a:r>
              <a:rPr lang="zh-CN" altLang="en-US" dirty="0"/>
              <a:t>无论高宽都和直接父元素的</a:t>
            </a:r>
            <a:r>
              <a:rPr lang="en-US" altLang="zh-CN" dirty="0"/>
              <a:t>width</a:t>
            </a:r>
            <a:r>
              <a:rPr lang="zh-CN" altLang="en-US" dirty="0"/>
              <a:t>有关</a:t>
            </a:r>
          </a:p>
        </p:txBody>
      </p:sp>
    </p:spTree>
    <p:extLst>
      <p:ext uri="{BB962C8B-B14F-4D97-AF65-F5344CB8AC3E}">
        <p14:creationId xmlns:p14="http://schemas.microsoft.com/office/powerpoint/2010/main" val="322080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342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像素</vt:lpstr>
      <vt:lpstr>视口 </vt:lpstr>
      <vt:lpstr>设备像素（物理像素）和分辨率的关系</vt:lpstr>
      <vt:lpstr>举例子，一个设计稿是750*1134px</vt:lpstr>
      <vt:lpstr>媒体查询</vt:lpstr>
      <vt:lpstr>百分比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像素</dc:title>
  <dc:creator>huangpx</dc:creator>
  <cp:lastModifiedBy>huangpx</cp:lastModifiedBy>
  <cp:revision>28</cp:revision>
  <dcterms:created xsi:type="dcterms:W3CDTF">2020-07-03T01:04:56Z</dcterms:created>
  <dcterms:modified xsi:type="dcterms:W3CDTF">2020-07-03T02:14:29Z</dcterms:modified>
</cp:coreProperties>
</file>