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2AD8-2977-49FD-8496-8425C7465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C3AC-D32E-4B5B-98A8-F7652AC3A8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8085/#/zh-C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Element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zh-CN" altLang="en-US" dirty="0"/>
              <a:t>源码之路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1</a:t>
            </a:r>
            <a:r>
              <a:rPr lang="zh-CN" altLang="en-US" dirty="0"/>
              <a:t>：黄培霞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2020/06/17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添加文档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examples/docs/</a:t>
            </a:r>
            <a:r>
              <a:rPr lang="en-US" altLang="zh-CN" dirty="0" err="1"/>
              <a:t>zh</a:t>
            </a:r>
            <a:r>
              <a:rPr lang="en-US" altLang="zh-CN" dirty="0"/>
              <a:t>-CN</a:t>
            </a:r>
            <a:r>
              <a:rPr lang="zh-CN" altLang="en-US" dirty="0"/>
              <a:t>下添加</a:t>
            </a:r>
            <a:r>
              <a:rPr lang="en-US" altLang="zh-CN" dirty="0"/>
              <a:t>hello-world.md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这个就是官网中对组件各参数各函数的</a:t>
            </a:r>
            <a:r>
              <a:rPr lang="en-US" altLang="zh-CN" dirty="0" err="1"/>
              <a:t>api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nav.config.json</a:t>
            </a:r>
            <a:r>
              <a:rPr lang="zh-CN" altLang="en-US" dirty="0"/>
              <a:t>中注册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该文件就是官网中切换组件的路径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本地启动</a:t>
            </a:r>
            <a:r>
              <a:rPr lang="en-US" altLang="zh-CN" dirty="0"/>
              <a:t>element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zh-CN" altLang="en-US" dirty="0"/>
              <a:t>官网文档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dev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默认打开</a:t>
            </a:r>
            <a:r>
              <a:rPr lang="en-US" altLang="zh-CN" dirty="0">
                <a:hlinkClick r:id="rId1"/>
              </a:rPr>
              <a:t>http://127.0.0.1:8085/#/zh-CN/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 本地运行的入口文件是 </a:t>
            </a:r>
            <a:r>
              <a:rPr lang="en-US" altLang="zh-CN" dirty="0"/>
              <a:t>examples/entry.js  ,</a:t>
            </a:r>
            <a:r>
              <a:rPr lang="zh-CN" altLang="en-US" dirty="0"/>
              <a:t>事实上这个文件正式文档部分源码的入口文件（</a:t>
            </a:r>
            <a:r>
              <a:rPr lang="en-US" altLang="zh-CN" dirty="0"/>
              <a:t>example</a:t>
            </a:r>
            <a:r>
              <a:rPr lang="zh-CN" altLang="en-US" dirty="0"/>
              <a:t>目录下是官方文档源码）</a:t>
            </a:r>
            <a:endParaRPr lang="zh-CN" altLang="en-US" dirty="0"/>
          </a:p>
          <a:p>
            <a:r>
              <a:rPr lang="zh-CN" altLang="en-US" dirty="0"/>
              <a:t>启动端口</a:t>
            </a:r>
            <a:r>
              <a:rPr lang="en-US" altLang="zh-CN" dirty="0"/>
              <a:t>8085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如何将文档部署到自己的服务器中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看</a:t>
            </a:r>
            <a:r>
              <a:rPr lang="en-US" altLang="zh-CN" dirty="0" err="1"/>
              <a:t>package.json</a:t>
            </a:r>
            <a:r>
              <a:rPr lang="zh-CN" altLang="en-US" dirty="0"/>
              <a:t>可以看到</a:t>
            </a:r>
            <a:endParaRPr lang="en-US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deploy:build</a:t>
            </a:r>
            <a:r>
              <a:rPr lang="en-US" altLang="zh-CN" dirty="0"/>
              <a:t>": "</a:t>
            </a:r>
            <a:r>
              <a:rPr lang="en-US" altLang="zh-CN" dirty="0" err="1"/>
              <a:t>npm</a:t>
            </a:r>
            <a:r>
              <a:rPr lang="en-US" altLang="zh-CN" dirty="0"/>
              <a:t> run </a:t>
            </a:r>
            <a:r>
              <a:rPr lang="en-US" altLang="zh-CN" dirty="0" err="1"/>
              <a:t>build:file</a:t>
            </a:r>
            <a:r>
              <a:rPr lang="en-US" altLang="zh-CN" dirty="0"/>
              <a:t> &amp;&amp; cross-</a:t>
            </a:r>
            <a:r>
              <a:rPr lang="en-US" altLang="zh-CN" dirty="0" err="1"/>
              <a:t>env</a:t>
            </a:r>
            <a:r>
              <a:rPr lang="en-US" altLang="zh-CN" dirty="0"/>
              <a:t> NODE_ENV=production </a:t>
            </a:r>
            <a:r>
              <a:rPr lang="en-US" altLang="zh-CN" dirty="0" err="1"/>
              <a:t>webpack</a:t>
            </a:r>
            <a:r>
              <a:rPr lang="en-US" altLang="zh-CN" dirty="0"/>
              <a:t> --</a:t>
            </a:r>
            <a:r>
              <a:rPr lang="en-US" altLang="zh-CN" dirty="0" err="1"/>
              <a:t>config</a:t>
            </a:r>
            <a:r>
              <a:rPr lang="en-US" altLang="zh-CN" dirty="0"/>
              <a:t> build/webpack.demo.js &amp;&amp; echo element.eleme.io&gt;&gt;examples/element-</a:t>
            </a:r>
            <a:r>
              <a:rPr lang="en-US" altLang="zh-CN" dirty="0" err="1"/>
              <a:t>ui</a:t>
            </a:r>
            <a:r>
              <a:rPr lang="en-US" altLang="zh-CN" dirty="0"/>
              <a:t>/CNAME",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所以执行</a:t>
            </a:r>
            <a:r>
              <a:rPr lang="en-US" altLang="zh-CN" dirty="0" err="1"/>
              <a:t>npm</a:t>
            </a:r>
            <a:r>
              <a:rPr lang="en-US" altLang="zh-CN" dirty="0"/>
              <a:t> run  </a:t>
            </a:r>
            <a:r>
              <a:rPr lang="en-US" altLang="zh-CN" dirty="0" err="1"/>
              <a:t>eploy:build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webpack.demo.js</a:t>
            </a:r>
            <a:endParaRPr lang="en-US" altLang="zh-CN" dirty="0"/>
          </a:p>
          <a:p>
            <a:r>
              <a:rPr lang="zh-CN" altLang="en-US" dirty="0"/>
              <a:t>将这个文件夹放到</a:t>
            </a:r>
            <a:r>
              <a:rPr lang="en-US" altLang="zh-CN" dirty="0"/>
              <a:t>Nginx(</a:t>
            </a:r>
            <a:r>
              <a:rPr lang="zh-CN" altLang="en-US" dirty="0"/>
              <a:t>静态</a:t>
            </a:r>
            <a:endParaRPr lang="en-US" altLang="zh-CN" dirty="0"/>
          </a:p>
          <a:p>
            <a:r>
              <a:rPr lang="zh-CN" altLang="en-US"/>
              <a:t>资源服务器</a:t>
            </a:r>
            <a:r>
              <a:rPr lang="en-US" altLang="zh-CN" dirty="0"/>
              <a:t>)</a:t>
            </a:r>
            <a:r>
              <a:rPr lang="zh-CN" altLang="en-US" dirty="0"/>
              <a:t>上试一下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727" y="3787372"/>
            <a:ext cx="5339273" cy="262912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64364" y="5172364"/>
            <a:ext cx="1431636" cy="9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如何在项目中使用自定义得组件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3473" y="1774078"/>
            <a:ext cx="10633364" cy="156966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fontAlgn="ctr">
              <a:lnSpc>
                <a:spcPct val="100000"/>
              </a:lnSpc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npm run dist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-apple-system"/>
              </a:rPr>
              <a:t>即可打包生成最后的文件。完成后将根目录下lib文件夹替换自己项目中/node_module/element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ea typeface="-apple-system"/>
              </a:rPr>
              <a:t>-ui/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-apple-system"/>
              </a:rPr>
              <a:t>lib即可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145" y="628073"/>
            <a:ext cx="10515600" cy="5521181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注意：此文档不涉及搭建</a:t>
            </a:r>
            <a:r>
              <a:rPr lang="en-US" altLang="zh-CN" sz="4000" b="1" dirty="0" err="1"/>
              <a:t>git</a:t>
            </a:r>
            <a:r>
              <a:rPr lang="zh-CN" altLang="zh-CN" sz="4000" b="1" dirty="0"/>
              <a:t>从</a:t>
            </a:r>
            <a:r>
              <a:rPr lang="en-US" altLang="zh-CN" sz="4000" b="1" dirty="0" err="1"/>
              <a:t>github</a:t>
            </a:r>
            <a:r>
              <a:rPr lang="zh-CN" altLang="zh-CN" sz="4000" b="1" dirty="0"/>
              <a:t>下载然后</a:t>
            </a:r>
            <a:r>
              <a:rPr lang="en-US" altLang="zh-CN" sz="4000" b="1" dirty="0"/>
              <a:t>push</a:t>
            </a:r>
            <a:r>
              <a:rPr lang="zh-CN" altLang="zh-CN" sz="4000" b="1" dirty="0"/>
              <a:t>到</a:t>
            </a:r>
            <a:r>
              <a:rPr lang="en-US" altLang="zh-CN" sz="4000" b="1" dirty="0" err="1"/>
              <a:t>github</a:t>
            </a:r>
            <a:r>
              <a:rPr lang="zh-CN" altLang="zh-CN" sz="4000" b="1" dirty="0"/>
              <a:t>进而提交给</a:t>
            </a:r>
            <a:r>
              <a:rPr lang="en-US" altLang="zh-CN" sz="4000" b="1" dirty="0"/>
              <a:t>element </a:t>
            </a:r>
            <a:r>
              <a:rPr lang="en-US" altLang="zh-CN" sz="4000" b="1" dirty="0" err="1"/>
              <a:t>ui</a:t>
            </a:r>
            <a:r>
              <a:rPr lang="en-US" altLang="zh-CN" sz="4000" b="1" dirty="0"/>
              <a:t> </a:t>
            </a:r>
            <a:r>
              <a:rPr lang="zh-CN" altLang="zh-CN" sz="4000" b="1" dirty="0"/>
              <a:t>团队进行合并，</a:t>
            </a:r>
            <a:endParaRPr lang="zh-CN" altLang="zh-CN" sz="4000" b="1" dirty="0"/>
          </a:p>
          <a:p>
            <a:r>
              <a:rPr lang="zh-CN" altLang="zh-CN" sz="4000" b="1" dirty="0"/>
              <a:t>此文档纯粹是在本地开发</a:t>
            </a:r>
            <a:endParaRPr lang="en-US" altLang="zh-CN" sz="4000" b="1" dirty="0"/>
          </a:p>
          <a:p>
            <a:pPr marL="0" indent="0">
              <a:buNone/>
            </a:pPr>
            <a:endParaRPr lang="zh-CN" altLang="zh-CN" sz="4000" b="1" dirty="0"/>
          </a:p>
          <a:p>
            <a:endParaRPr lang="zh-CN" alt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源码的目录结构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382" y="1825625"/>
            <a:ext cx="8237907" cy="43513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893455" y="1505527"/>
            <a:ext cx="4913745" cy="9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07200" y="1293091"/>
            <a:ext cx="145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所有自定义组件的位置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893455" y="803564"/>
            <a:ext cx="3980872" cy="146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75927" y="600364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存放 </a:t>
            </a:r>
            <a:r>
              <a:rPr lang="en-US" altLang="zh-CN"/>
              <a:t>ElementUI </a:t>
            </a:r>
            <a:r>
              <a:rPr lang="zh-CN" altLang="en-US"/>
              <a:t>组件示例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87" y="1977014"/>
            <a:ext cx="10447259" cy="41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909" y="224631"/>
            <a:ext cx="10515600" cy="5872163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本地运行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element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源码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run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dev:play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此文件是</a:t>
            </a:r>
            <a:r>
              <a:rPr lang="zh-CN" altLang="en-US" sz="2000" dirty="0">
                <a:latin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本地运行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127.0.0.1:8085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384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需要修改本地运行得端口则修改以下文件（默认是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8085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b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zh-CN" altLang="en-US" dirty="0"/>
          </a:p>
        </p:txBody>
      </p:sp>
      <p:pic>
        <p:nvPicPr>
          <p:cNvPr id="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3116"/>
            <a:ext cx="2870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自定义创建一个组件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packages</a:t>
            </a:r>
            <a:r>
              <a:rPr lang="zh-CN" altLang="en-US" dirty="0"/>
              <a:t>文件下创建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element </a:t>
            </a:r>
            <a:r>
              <a:rPr lang="en-US" altLang="zh-CN" dirty="0" err="1"/>
              <a:t>ui</a:t>
            </a:r>
            <a:r>
              <a:rPr lang="zh-CN" altLang="en-US" dirty="0"/>
              <a:t>中的确认框</a:t>
            </a:r>
            <a:endParaRPr lang="en-US" altLang="zh-CN" dirty="0"/>
          </a:p>
          <a:p>
            <a:r>
              <a:rPr lang="en-US" altLang="zh-CN" dirty="0" err="1"/>
              <a:t>Main.vue</a:t>
            </a:r>
            <a:r>
              <a:rPr lang="zh-CN" altLang="en-US" dirty="0"/>
              <a:t>自定义的组件</a:t>
            </a:r>
            <a:endParaRPr lang="en-US" altLang="zh-CN" dirty="0"/>
          </a:p>
          <a:p>
            <a:r>
              <a:rPr lang="en-US" altLang="zh-CN" dirty="0"/>
              <a:t>Index.js</a:t>
            </a:r>
            <a:r>
              <a:rPr lang="zh-CN" altLang="en-US" dirty="0"/>
              <a:t>将组件安装进去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7290" y="3533344"/>
            <a:ext cx="4999182" cy="24386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4" y="1809433"/>
            <a:ext cx="5618082" cy="1605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0982"/>
            <a:ext cx="10515600" cy="5825981"/>
          </a:xfrm>
        </p:spPr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src</a:t>
            </a:r>
            <a:r>
              <a:rPr lang="en-US" altLang="zh-CN" dirty="0"/>
              <a:t>-&gt;index.js</a:t>
            </a:r>
            <a:r>
              <a:rPr lang="zh-CN" altLang="en-US" dirty="0"/>
              <a:t>将组件注册进去</a:t>
            </a:r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 err="1"/>
              <a:t>components.json</a:t>
            </a:r>
            <a:r>
              <a:rPr lang="en-US" altLang="zh-CN" dirty="0"/>
              <a:t> </a:t>
            </a:r>
            <a:r>
              <a:rPr lang="zh-CN" altLang="en-US" dirty="0"/>
              <a:t>注册进去</a:t>
            </a:r>
            <a:endParaRPr lang="en-US" altLang="zh-CN" dirty="0"/>
          </a:p>
          <a:p>
            <a:r>
              <a:rPr lang="en-US" altLang="zh-CN" dirty="0" err="1"/>
              <a:t>components.json</a:t>
            </a:r>
            <a:r>
              <a:rPr lang="zh-CN" altLang="en-US" dirty="0"/>
              <a:t>标注了组件的文件路径，</a:t>
            </a:r>
            <a:endParaRPr lang="en-US" altLang="zh-CN" dirty="0"/>
          </a:p>
          <a:p>
            <a:r>
              <a:rPr lang="zh-CN" altLang="en-US" dirty="0"/>
              <a:t>方便 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en-US" dirty="0"/>
              <a:t>打包时获取组件的文件路径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490982"/>
            <a:ext cx="4155890" cy="26518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37" y="2594692"/>
            <a:ext cx="4339927" cy="3723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7538" y="1901487"/>
            <a:ext cx="3204945" cy="25029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434975"/>
            <a:ext cx="1146175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Element </a:t>
            </a:r>
            <a:r>
              <a:rPr lang="en-US" altLang="zh-CN" dirty="0" err="1"/>
              <a:t>ui</a:t>
            </a:r>
            <a:r>
              <a:rPr lang="en-US" altLang="zh-CN" dirty="0"/>
              <a:t> </a:t>
            </a:r>
            <a:r>
              <a:rPr lang="zh-CN" altLang="en-US" dirty="0"/>
              <a:t>是开启了</a:t>
            </a:r>
            <a:r>
              <a:rPr lang="en-US" altLang="zh-CN" dirty="0" err="1"/>
              <a:t>eslint</a:t>
            </a:r>
            <a:r>
              <a:rPr lang="zh-CN" altLang="en-US" dirty="0"/>
              <a:t>校验的，可以在</a:t>
            </a:r>
            <a:r>
              <a:rPr lang="en-US" altLang="zh-CN" dirty="0"/>
              <a:t>.</a:t>
            </a:r>
            <a:r>
              <a:rPr lang="en-US" altLang="zh-CN" dirty="0" err="1"/>
              <a:t>eslintrc</a:t>
            </a:r>
            <a:r>
              <a:rPr lang="zh-CN" altLang="en-US" dirty="0"/>
              <a:t>文件中修改规则</a:t>
            </a:r>
            <a:r>
              <a:rPr lang="en-US" altLang="zh-CN" dirty="0"/>
              <a:t>,</a:t>
            </a:r>
            <a:r>
              <a:rPr lang="zh-CN" altLang="en-US" dirty="0"/>
              <a:t>此时倘若你使用了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并且开启了自动保存那么会自动单引号</a:t>
            </a:r>
            <a:r>
              <a:rPr lang="en-US" altLang="zh-CN" dirty="0"/>
              <a:t>-&gt;</a:t>
            </a:r>
            <a:r>
              <a:rPr lang="zh-CN" altLang="en-US" dirty="0"/>
              <a:t>双引号，在项目中创建一个</a:t>
            </a:r>
            <a:r>
              <a:rPr lang="en-US" altLang="zh-CN" dirty="0"/>
              <a:t>.</a:t>
            </a:r>
            <a:r>
              <a:rPr lang="en-US" altLang="zh-CN" dirty="0" err="1"/>
              <a:t>prettierrc.json</a:t>
            </a:r>
            <a:r>
              <a:rPr lang="zh-CN" altLang="en-US" dirty="0"/>
              <a:t>文件，并且如下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02" y="1192766"/>
            <a:ext cx="2446232" cy="708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91491" y="91820"/>
            <a:ext cx="5495636" cy="693271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自定义组件样式的修改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</p:nvPr>
        </p:nvSpPr>
        <p:spPr>
          <a:xfrm>
            <a:off x="1182253" y="590294"/>
            <a:ext cx="9144000" cy="2771742"/>
          </a:xfrm>
        </p:spPr>
        <p:txBody>
          <a:bodyPr/>
          <a:lstStyle/>
          <a:p>
            <a:pPr algn="l"/>
            <a:r>
              <a:rPr lang="zh-CN" altLang="en-US" dirty="0"/>
              <a:t>在</a:t>
            </a:r>
            <a:r>
              <a:rPr lang="en-US" altLang="zh-CN" dirty="0"/>
              <a:t>element </a:t>
            </a:r>
            <a:r>
              <a:rPr lang="en-US" altLang="zh-CN" dirty="0" err="1"/>
              <a:t>ui</a:t>
            </a:r>
            <a:r>
              <a:rPr lang="zh-CN" altLang="en-US" dirty="0"/>
              <a:t>中使用的是</a:t>
            </a:r>
            <a:r>
              <a:rPr lang="en-US" altLang="zh-CN" dirty="0"/>
              <a:t>sass</a:t>
            </a:r>
            <a:r>
              <a:rPr lang="zh-CN" altLang="en-US" dirty="0"/>
              <a:t>语法同时将样式表统一防止在</a:t>
            </a:r>
            <a:r>
              <a:rPr lang="en-US" altLang="zh-CN" dirty="0"/>
              <a:t>packages-&gt;theme-chalk</a:t>
            </a:r>
            <a:r>
              <a:rPr lang="zh-CN" altLang="en-US" dirty="0"/>
              <a:t>下同时自定义组件要按照</a:t>
            </a:r>
            <a:r>
              <a:rPr lang="en-US" altLang="zh-CN" dirty="0"/>
              <a:t>BEM</a:t>
            </a:r>
            <a:r>
              <a:rPr lang="zh-CN" altLang="en-US" dirty="0"/>
              <a:t>样式范式来定义（</a:t>
            </a:r>
            <a:r>
              <a:rPr lang="en-US" altLang="zh-CN" dirty="0" err="1"/>
              <a:t>popconfirm</a:t>
            </a:r>
            <a:r>
              <a:rPr lang="en-US" altLang="zh-CN" dirty="0"/>
              <a:t>-B ,E</a:t>
            </a:r>
            <a:r>
              <a:rPr lang="zh-CN" altLang="en-US" dirty="0"/>
              <a:t>使用的是</a:t>
            </a:r>
            <a:r>
              <a:rPr lang="en-US" altLang="zh-CN" dirty="0"/>
              <a:t>__,M</a:t>
            </a:r>
            <a:r>
              <a:rPr lang="zh-CN" altLang="en-US" dirty="0"/>
              <a:t>使用的是</a:t>
            </a:r>
            <a:r>
              <a:rPr lang="en-US" altLang="zh-CN" dirty="0"/>
              <a:t>--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zh-CN" altLang="en-US" dirty="0"/>
              <a:t>在</a:t>
            </a:r>
            <a:r>
              <a:rPr lang="en-US" altLang="zh-CN" dirty="0"/>
              <a:t>index.scss</a:t>
            </a:r>
            <a:r>
              <a:rPr lang="zh-CN" altLang="en-US" dirty="0"/>
              <a:t>引入自定义样式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218" y="3743968"/>
            <a:ext cx="7925487" cy="2491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0</TotalTime>
  <Words>1227</Words>
  <Application>WPS 演示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等线</vt:lpstr>
      <vt:lpstr>Times New Roman</vt:lpstr>
      <vt:lpstr>Consolas</vt:lpstr>
      <vt:lpstr>-apple-system</vt:lpstr>
      <vt:lpstr>Segoe Print</vt:lpstr>
      <vt:lpstr>Calibri Light</vt:lpstr>
      <vt:lpstr>等线 Light</vt:lpstr>
      <vt:lpstr>Calibri</vt:lpstr>
      <vt:lpstr>微软雅黑</vt:lpstr>
      <vt:lpstr>Arial Unicode MS</vt:lpstr>
      <vt:lpstr>Office Theme</vt:lpstr>
      <vt:lpstr>Element ui 源码之路</vt:lpstr>
      <vt:lpstr>PowerPoint 演示文稿</vt:lpstr>
      <vt:lpstr>源码的目录结构</vt:lpstr>
      <vt:lpstr>PowerPoint 演示文稿</vt:lpstr>
      <vt:lpstr>需要修改本地运行得端口则修改以下文件（默认是8085） </vt:lpstr>
      <vt:lpstr>自定义创建一个组件</vt:lpstr>
      <vt:lpstr>PowerPoint 演示文稿</vt:lpstr>
      <vt:lpstr>PowerPoint 演示文稿</vt:lpstr>
      <vt:lpstr>自定义组件样式的修改 </vt:lpstr>
      <vt:lpstr>添加文档 </vt:lpstr>
      <vt:lpstr>本地启动element ui 官网文档</vt:lpstr>
      <vt:lpstr>如何将文档部署到自己的服务器中</vt:lpstr>
      <vt:lpstr>如何在项目中使用自定义得组件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ui 源码之路</dc:title>
  <dc:creator>huangpx</dc:creator>
  <cp:lastModifiedBy>huangpx</cp:lastModifiedBy>
  <cp:revision>109</cp:revision>
  <dcterms:created xsi:type="dcterms:W3CDTF">2020-06-17T08:45:00Z</dcterms:created>
  <dcterms:modified xsi:type="dcterms:W3CDTF">2021-02-20T01:00:30Z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