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5"/>
  </p:notesMasterIdLst>
  <p:handoutMasterIdLst>
    <p:handoutMasterId r:id="rId36"/>
  </p:handoutMasterIdLst>
  <p:sldIdLst>
    <p:sldId id="256" r:id="rId2"/>
    <p:sldId id="257" r:id="rId3"/>
    <p:sldId id="447" r:id="rId4"/>
    <p:sldId id="406" r:id="rId5"/>
    <p:sldId id="437" r:id="rId6"/>
    <p:sldId id="438" r:id="rId7"/>
    <p:sldId id="439" r:id="rId8"/>
    <p:sldId id="440" r:id="rId9"/>
    <p:sldId id="441" r:id="rId10"/>
    <p:sldId id="442" r:id="rId11"/>
    <p:sldId id="443" r:id="rId12"/>
    <p:sldId id="444" r:id="rId13"/>
    <p:sldId id="445" r:id="rId14"/>
    <p:sldId id="436" r:id="rId15"/>
    <p:sldId id="446" r:id="rId16"/>
    <p:sldId id="448" r:id="rId17"/>
    <p:sldId id="449" r:id="rId18"/>
    <p:sldId id="450" r:id="rId19"/>
    <p:sldId id="453" r:id="rId20"/>
    <p:sldId id="451" r:id="rId21"/>
    <p:sldId id="454" r:id="rId22"/>
    <p:sldId id="452" r:id="rId23"/>
    <p:sldId id="455" r:id="rId24"/>
    <p:sldId id="463" r:id="rId25"/>
    <p:sldId id="458" r:id="rId26"/>
    <p:sldId id="456" r:id="rId27"/>
    <p:sldId id="457" r:id="rId28"/>
    <p:sldId id="459" r:id="rId29"/>
    <p:sldId id="460" r:id="rId30"/>
    <p:sldId id="461" r:id="rId31"/>
    <p:sldId id="462" r:id="rId32"/>
    <p:sldId id="464" r:id="rId33"/>
    <p:sldId id="328" r:id="rId3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79" roundtripDataSignature="AMtx7miBoikMJheKjyya+7EvCRHFNElTxg=="/>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Quang Le Thien Nhat" initials="QLTN" lastIdx="1" clrIdx="0">
    <p:extLst>
      <p:ext uri="{19B8F6BF-5375-455C-9EA6-DF929625EA0E}">
        <p15:presenceInfo xmlns:p15="http://schemas.microsoft.com/office/powerpoint/2012/main" userId="S::QuangLTN3@fe.edu.vn::965a0404-5ce2-4050-8135-91dae804bb4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87CF9B2-4BE6-4980-BE40-F6C8F65D9E69}">
  <a:tblStyle styleId="{D87CF9B2-4BE6-4980-BE40-F6C8F65D9E69}"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64E9C30-BE78-46D5-8510-B476E527A886}" styleName="Table_1">
    <a:wholeTbl>
      <a:tcTxStyle b="off" i="off">
        <a:font>
          <a:latin typeface="Arial"/>
          <a:ea typeface="Arial"/>
          <a:cs typeface="Arial"/>
        </a:font>
        <a:schemeClr val="dk1"/>
      </a:tcTxStyle>
      <a:tcStyle>
        <a:tcBdr>
          <a:left>
            <a:ln w="12700" cap="flat" cmpd="sng">
              <a:solidFill>
                <a:schemeClr val="accent5"/>
              </a:solidFill>
              <a:prstDash val="solid"/>
              <a:round/>
              <a:headEnd type="none" w="sm" len="sm"/>
              <a:tailEnd type="none" w="sm" len="sm"/>
            </a:ln>
          </a:left>
          <a:right>
            <a:ln w="12700" cap="flat" cmpd="sng">
              <a:solidFill>
                <a:schemeClr val="accent5"/>
              </a:solidFill>
              <a:prstDash val="solid"/>
              <a:round/>
              <a:headEnd type="none" w="sm" len="sm"/>
              <a:tailEnd type="none" w="sm" len="sm"/>
            </a:ln>
          </a:right>
          <a:top>
            <a:ln w="12700" cap="flat" cmpd="sng">
              <a:solidFill>
                <a:schemeClr val="accent5"/>
              </a:solidFill>
              <a:prstDash val="solid"/>
              <a:round/>
              <a:headEnd type="none" w="sm" len="sm"/>
              <a:tailEnd type="none" w="sm" len="sm"/>
            </a:ln>
          </a:top>
          <a:bottom>
            <a:ln w="12700" cap="flat" cmpd="sng">
              <a:solidFill>
                <a:schemeClr val="accent5"/>
              </a:solidFill>
              <a:prstDash val="solid"/>
              <a:round/>
              <a:headEnd type="none" w="sm" len="sm"/>
              <a:tailEnd type="none" w="sm" len="sm"/>
            </a:ln>
          </a:bottom>
          <a:insideH>
            <a:ln w="12700" cap="flat" cmpd="sng">
              <a:solidFill>
                <a:schemeClr val="accent5"/>
              </a:solidFill>
              <a:prstDash val="solid"/>
              <a:round/>
              <a:headEnd type="none" w="sm" len="sm"/>
              <a:tailEnd type="none" w="sm" len="sm"/>
            </a:ln>
          </a:insideH>
          <a:insideV>
            <a:ln w="12700" cap="flat" cmpd="sng">
              <a:solidFill>
                <a:schemeClr val="accent5"/>
              </a:solidFill>
              <a:prstDash val="solid"/>
              <a:round/>
              <a:headEnd type="none" w="sm" len="sm"/>
              <a:tailEnd type="none" w="sm" len="sm"/>
            </a:ln>
          </a:insideV>
        </a:tcBdr>
        <a:fill>
          <a:solidFill>
            <a:srgbClr val="FFFFFF">
              <a:alpha val="0"/>
            </a:srgbClr>
          </a:solidFill>
        </a:fill>
      </a:tcStyle>
    </a:wholeTbl>
    <a:band1H>
      <a:tcTxStyle/>
      <a:tcStyle>
        <a:tcBdr/>
        <a:fill>
          <a:solidFill>
            <a:schemeClr val="accent5">
              <a:alpha val="20000"/>
            </a:schemeClr>
          </a:solidFill>
        </a:fill>
      </a:tcStyle>
    </a:band1H>
    <a:band2H>
      <a:tcTxStyle/>
      <a:tcStyle>
        <a:tcBdr/>
      </a:tcStyle>
    </a:band2H>
    <a:band1V>
      <a:tcTxStyle/>
      <a:tcStyle>
        <a:tcBdr/>
        <a:fill>
          <a:solidFill>
            <a:schemeClr val="accent5">
              <a:alpha val="20000"/>
            </a:schemeClr>
          </a:solidFill>
        </a:fill>
      </a:tcStyle>
    </a:band1V>
    <a:band2V>
      <a:tcTxStyle/>
      <a:tcStyle>
        <a:tcBdr/>
      </a:tcStyle>
    </a:band2V>
    <a:lastCol>
      <a:tcTxStyle b="on" i="off"/>
      <a:tcStyle>
        <a:tcBdr/>
      </a:tcStyle>
    </a:lastCol>
    <a:firstCol>
      <a:tcTxStyle b="on" i="off"/>
      <a:tcStyle>
        <a:tcBdr/>
      </a:tcStyle>
    </a:firstCol>
    <a:lastRow>
      <a:tcTxStyle b="on" i="off"/>
      <a:tcStyle>
        <a:tcBdr>
          <a:top>
            <a:ln w="50800" cap="flat" cmpd="sng">
              <a:solidFill>
                <a:schemeClr val="accent5"/>
              </a:solidFill>
              <a:prstDash val="solid"/>
              <a:round/>
              <a:headEnd type="none" w="sm" len="sm"/>
              <a:tailEnd type="none" w="sm" len="sm"/>
            </a:ln>
          </a:top>
        </a:tcBdr>
        <a:fill>
          <a:solidFill>
            <a:srgbClr val="FFFFFF">
              <a:alpha val="0"/>
            </a:srgbClr>
          </a:solidFill>
        </a:fill>
      </a:tcStyle>
    </a:lastRow>
    <a:seCell>
      <a:tcTxStyle/>
      <a:tcStyle>
        <a:tcBdr/>
      </a:tcStyle>
    </a:seCell>
    <a:swCell>
      <a:tcTxStyle/>
      <a:tcStyle>
        <a:tcBdr/>
      </a:tcStyle>
    </a:swCell>
    <a:firstRow>
      <a:tcTxStyle b="on" i="off"/>
      <a:tcStyle>
        <a:tcBdr>
          <a:bottom>
            <a:ln w="25400" cap="flat" cmpd="sng">
              <a:solidFill>
                <a:schemeClr val="accent5"/>
              </a:solidFill>
              <a:prstDash val="solid"/>
              <a:round/>
              <a:headEnd type="none" w="sm" len="sm"/>
              <a:tailEnd type="none" w="sm" len="sm"/>
            </a:ln>
          </a:bottom>
        </a:tcBdr>
        <a:fill>
          <a:solidFill>
            <a:srgbClr val="FFFFFF">
              <a:alpha val="0"/>
            </a:srgbClr>
          </a:solidFill>
        </a:fill>
      </a:tcStyle>
    </a:firstRow>
    <a:neCell>
      <a:tcTxStyle/>
      <a:tcStyle>
        <a:tcBdr/>
      </a:tcStyle>
    </a:neCell>
    <a:nwCell>
      <a:tcTxStyle/>
      <a:tcStyle>
        <a:tcBdr/>
      </a:tcStyle>
    </a:nwCell>
  </a:tblStyle>
  <a:tblStyle styleId="{465E9175-4B41-4CC6-8D4E-BB8CE453D608}" styleName="Table_2">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FF7"/>
          </a:solidFill>
        </a:fill>
      </a:tcStyle>
    </a:wholeTbl>
    <a:band1H>
      <a:tcTxStyle/>
      <a:tcStyle>
        <a:tcBdr/>
        <a:fill>
          <a:solidFill>
            <a:srgbClr val="D0DEEF"/>
          </a:solidFill>
        </a:fill>
      </a:tcStyle>
    </a:band1H>
    <a:band2H>
      <a:tcTxStyle/>
      <a:tcStyle>
        <a:tcBdr/>
      </a:tcStyle>
    </a:band2H>
    <a:band1V>
      <a:tcTxStyle/>
      <a:tcStyle>
        <a:tcBdr/>
        <a:fill>
          <a:solidFill>
            <a:srgbClr val="D0DEEF"/>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17" autoAdjust="0"/>
    <p:restoredTop sz="92920" autoAdjust="0"/>
  </p:normalViewPr>
  <p:slideViewPr>
    <p:cSldViewPr snapToGrid="0">
      <p:cViewPr varScale="1">
        <p:scale>
          <a:sx n="76" d="100"/>
          <a:sy n="76" d="100"/>
        </p:scale>
        <p:origin x="845" y="53"/>
      </p:cViewPr>
      <p:guideLst/>
    </p:cSldViewPr>
  </p:slideViewPr>
  <p:notesTextViewPr>
    <p:cViewPr>
      <p:scale>
        <a:sx n="1" d="1"/>
        <a:sy n="1" d="1"/>
      </p:scale>
      <p:origin x="0" y="0"/>
    </p:cViewPr>
  </p:notesTextViewPr>
  <p:notesViewPr>
    <p:cSldViewPr snapToGrid="0">
      <p:cViewPr varScale="1">
        <p:scale>
          <a:sx n="62" d="100"/>
          <a:sy n="62" d="100"/>
        </p:scale>
        <p:origin x="3154" y="6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80"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8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79"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82"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6508B1E-BCDC-4F90-9C1E-C7B276EA605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C81425F-CBA9-4265-8AF0-B743669AE96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38E2D4D-34F6-41F9-904A-E60CD98BCEC5}" type="datetimeFigureOut">
              <a:rPr lang="en-US" smtClean="0"/>
              <a:t>12/5/2023</a:t>
            </a:fld>
            <a:endParaRPr lang="en-US"/>
          </a:p>
        </p:txBody>
      </p:sp>
      <p:sp>
        <p:nvSpPr>
          <p:cNvPr id="4" name="Footer Placeholder 3">
            <a:extLst>
              <a:ext uri="{FF2B5EF4-FFF2-40B4-BE49-F238E27FC236}">
                <a16:creationId xmlns:a16="http://schemas.microsoft.com/office/drawing/2014/main" id="{06E50D42-42A6-4F19-8AD2-F7FC1F3FDF3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942236DB-36BD-4332-A986-779CF672609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FABB3E4-C17D-40E4-AD74-3A5C5AD10C99}" type="slidenum">
              <a:rPr lang="en-US" smtClean="0"/>
              <a:t>‹#›</a:t>
            </a:fld>
            <a:endParaRPr lang="en-US"/>
          </a:p>
        </p:txBody>
      </p:sp>
    </p:spTree>
    <p:extLst>
      <p:ext uri="{BB962C8B-B14F-4D97-AF65-F5344CB8AC3E}">
        <p14:creationId xmlns:p14="http://schemas.microsoft.com/office/powerpoint/2010/main" val="6953817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react.dev/reference/react/useState#setstate"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9" name="Google Shape;89;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 name="Google Shape;90;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5" name="Google Shape;95;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 name="Google Shape;96;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Using two methods: Class or Function</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5</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1357848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a:t>When your app starts, you need to trigger the initial render. Frameworks and sandboxes sometimes hide this code, but it’s done by calling createRoot with the target DOM node, and then calling its render method with your component:</a:t>
            </a:r>
          </a:p>
          <a:p>
            <a:endParaRPr lang="en-US"/>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18</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532673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a:solidFill>
                  <a:srgbClr val="23272F"/>
                </a:solidFill>
                <a:effectLst/>
                <a:latin typeface="Optimistic Text"/>
              </a:rPr>
              <a:t>Once the component has been initially rendered, you can trigger further renders by updating its state with the </a:t>
            </a:r>
            <a:r>
              <a:rPr lang="en-US" b="0" i="0">
                <a:effectLst/>
                <a:latin typeface="Optimistic Text"/>
                <a:hlinkClick r:id="rId3"/>
              </a:rPr>
              <a:t>set function.</a:t>
            </a:r>
            <a:r>
              <a:rPr lang="en-US" b="0" i="0">
                <a:solidFill>
                  <a:srgbClr val="23272F"/>
                </a:solidFill>
                <a:effectLst/>
                <a:latin typeface="Optimistic Text"/>
              </a:rPr>
              <a:t> Updating your component’s state automatically queues a render. (You can imagine these as a restaurant guest ordering tea, dessert, and all sorts of things after putting in their first order, depending on the state of their thirst or hunger.)</a:t>
            </a:r>
            <a:endParaRPr lang="en-US"/>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19</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6107792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a:solidFill>
                  <a:srgbClr val="23272F"/>
                </a:solidFill>
                <a:effectLst/>
                <a:latin typeface="Optimistic Text"/>
              </a:rPr>
              <a:t>This process is recursive: if the updated component returns some other component, React will render </a:t>
            </a:r>
            <a:r>
              <a:rPr lang="en-US" b="0" i="1">
                <a:solidFill>
                  <a:srgbClr val="23272F"/>
                </a:solidFill>
                <a:effectLst/>
                <a:latin typeface="Optimistic Text"/>
              </a:rPr>
              <a:t>that</a:t>
            </a:r>
            <a:r>
              <a:rPr lang="en-US" b="0" i="0">
                <a:solidFill>
                  <a:srgbClr val="23272F"/>
                </a:solidFill>
                <a:effectLst/>
                <a:latin typeface="Optimistic Text"/>
              </a:rPr>
              <a:t> component next, and if that component also returns something, it will render </a:t>
            </a:r>
            <a:r>
              <a:rPr lang="en-US" b="0" i="1">
                <a:solidFill>
                  <a:srgbClr val="23272F"/>
                </a:solidFill>
                <a:effectLst/>
                <a:latin typeface="Optimistic Text"/>
              </a:rPr>
              <a:t>that</a:t>
            </a:r>
            <a:r>
              <a:rPr lang="en-US" b="0" i="0">
                <a:solidFill>
                  <a:srgbClr val="23272F"/>
                </a:solidFill>
                <a:effectLst/>
                <a:latin typeface="Optimistic Text"/>
              </a:rPr>
              <a:t> component next, and so on. The process will continue until there are no more nested components and React knows exactly what should be displayed on screen.</a:t>
            </a:r>
            <a:endParaRPr lang="en-US"/>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20</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2622525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a:solidFill>
                  <a:srgbClr val="23272F"/>
                </a:solidFill>
                <a:effectLst/>
                <a:latin typeface="Optimistic Text"/>
              </a:rPr>
              <a:t>This process is recursive: if the updated component returns some other component, React will render </a:t>
            </a:r>
            <a:r>
              <a:rPr lang="en-US" b="0" i="1">
                <a:solidFill>
                  <a:srgbClr val="23272F"/>
                </a:solidFill>
                <a:effectLst/>
                <a:latin typeface="Optimistic Text"/>
              </a:rPr>
              <a:t>that</a:t>
            </a:r>
            <a:r>
              <a:rPr lang="en-US" b="0" i="0">
                <a:solidFill>
                  <a:srgbClr val="23272F"/>
                </a:solidFill>
                <a:effectLst/>
                <a:latin typeface="Optimistic Text"/>
              </a:rPr>
              <a:t> component next, and if that component also returns something, it will render </a:t>
            </a:r>
            <a:r>
              <a:rPr lang="en-US" b="0" i="1">
                <a:solidFill>
                  <a:srgbClr val="23272F"/>
                </a:solidFill>
                <a:effectLst/>
                <a:latin typeface="Optimistic Text"/>
              </a:rPr>
              <a:t>that</a:t>
            </a:r>
            <a:r>
              <a:rPr lang="en-US" b="0" i="0">
                <a:solidFill>
                  <a:srgbClr val="23272F"/>
                </a:solidFill>
                <a:effectLst/>
                <a:latin typeface="Optimistic Text"/>
              </a:rPr>
              <a:t> component next, and so on. The process will continue until there are no more nested components and React knows exactly what should be displayed on screen.</a:t>
            </a:r>
            <a:endParaRPr lang="en-US"/>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21</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0968989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0"/>
        <p:cNvGrpSpPr/>
        <p:nvPr/>
      </p:nvGrpSpPr>
      <p:grpSpPr>
        <a:xfrm>
          <a:off x="0" y="0"/>
          <a:ext cx="0" cy="0"/>
          <a:chOff x="0" y="0"/>
          <a:chExt cx="0" cy="0"/>
        </a:xfrm>
      </p:grpSpPr>
      <p:sp>
        <p:nvSpPr>
          <p:cNvPr id="751" name="Google Shape;751;p7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752" name="Google Shape;752;p7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75"/>
          <p:cNvSpPr txBox="1">
            <a:spLocks noGrp="1"/>
          </p:cNvSpPr>
          <p:nvPr>
            <p:ph type="ctrTitle"/>
          </p:nvPr>
        </p:nvSpPr>
        <p:spPr>
          <a:xfrm>
            <a:off x="1524000" y="1988598"/>
            <a:ext cx="9144000" cy="1521364"/>
          </a:xfrm>
          <a:prstGeom prst="rect">
            <a:avLst/>
          </a:prstGeom>
          <a:solidFill>
            <a:schemeClr val="accent2"/>
          </a:solid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5"/>
          <p:cNvSpPr txBox="1">
            <a:spLocks noGrp="1"/>
          </p:cNvSpPr>
          <p:nvPr>
            <p:ph type="subTitle" idx="1"/>
          </p:nvPr>
        </p:nvSpPr>
        <p:spPr>
          <a:xfrm>
            <a:off x="1524000" y="3602038"/>
            <a:ext cx="9144000" cy="1227414"/>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75"/>
          <p:cNvSpPr txBox="1"/>
          <p:nvPr/>
        </p:nvSpPr>
        <p:spPr>
          <a:xfrm>
            <a:off x="0" y="6461294"/>
            <a:ext cx="12192000" cy="403934"/>
          </a:xfrm>
          <a:prstGeom prst="rect">
            <a:avLst/>
          </a:prstGeom>
          <a:solidFill>
            <a:schemeClr val="accent5">
              <a:lumMod val="75000"/>
            </a:schemeClr>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pic>
        <p:nvPicPr>
          <p:cNvPr id="7" name="Picture 6">
            <a:extLst>
              <a:ext uri="{FF2B5EF4-FFF2-40B4-BE49-F238E27FC236}">
                <a16:creationId xmlns:a16="http://schemas.microsoft.com/office/drawing/2014/main" id="{F22B789E-06DF-411F-8242-E7D2E5504FEB}"/>
              </a:ext>
            </a:extLst>
          </p:cNvPr>
          <p:cNvPicPr>
            <a:picLocks noChangeAspect="1"/>
          </p:cNvPicPr>
          <p:nvPr userDrawn="1"/>
        </p:nvPicPr>
        <p:blipFill>
          <a:blip r:embed="rId2"/>
          <a:stretch>
            <a:fillRect/>
          </a:stretch>
        </p:blipFill>
        <p:spPr>
          <a:xfrm>
            <a:off x="523292" y="23662"/>
            <a:ext cx="932284" cy="512756"/>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5"/>
        <p:cNvGrpSpPr/>
        <p:nvPr/>
      </p:nvGrpSpPr>
      <p:grpSpPr>
        <a:xfrm>
          <a:off x="0" y="0"/>
          <a:ext cx="0" cy="0"/>
          <a:chOff x="0" y="0"/>
          <a:chExt cx="0" cy="0"/>
        </a:xfrm>
      </p:grpSpPr>
      <p:sp>
        <p:nvSpPr>
          <p:cNvPr id="76" name="Google Shape;76;p8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7" name="Google Shape;77;p84"/>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8" name="Google Shape;78;p8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8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8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1"/>
        <p:cNvGrpSpPr/>
        <p:nvPr/>
      </p:nvGrpSpPr>
      <p:grpSpPr>
        <a:xfrm>
          <a:off x="0" y="0"/>
          <a:ext cx="0" cy="0"/>
          <a:chOff x="0" y="0"/>
          <a:chExt cx="0" cy="0"/>
        </a:xfrm>
      </p:grpSpPr>
      <p:sp>
        <p:nvSpPr>
          <p:cNvPr id="82" name="Google Shape;82;p85"/>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85"/>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8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8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8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7C7BC-6380-A34C-A16E-8031172A53DA}"/>
              </a:ext>
            </a:extLst>
          </p:cNvPr>
          <p:cNvSpPr>
            <a:spLocks noGrp="1"/>
          </p:cNvSpPr>
          <p:nvPr>
            <p:ph type="ctrTitle"/>
          </p:nvPr>
        </p:nvSpPr>
        <p:spPr>
          <a:xfrm>
            <a:off x="1524000" y="1773382"/>
            <a:ext cx="9144000" cy="1655618"/>
          </a:xfrm>
          <a:prstGeom prst="rect">
            <a:avLst/>
          </a:prstGeom>
          <a:gradFill flip="none" rotWithShape="1">
            <a:gsLst>
              <a:gs pos="0">
                <a:schemeClr val="accent3">
                  <a:alpha val="0"/>
                  <a:lumMod val="0"/>
                  <a:lumOff val="100000"/>
                </a:schemeClr>
              </a:gs>
              <a:gs pos="100000">
                <a:schemeClr val="accent2">
                  <a:lumMod val="94000"/>
                  <a:lumOff val="6000"/>
                  <a:alpha val="76000"/>
                </a:schemeClr>
              </a:gs>
            </a:gsLst>
            <a:lin ang="5400000" scaled="1"/>
            <a:tileRect/>
          </a:gradFill>
        </p:spPr>
        <p:txBody>
          <a:bodyPr anchor="ctr">
            <a:normAutofit/>
          </a:bodyPr>
          <a:lstStyle>
            <a:lvl1pPr algn="ctr">
              <a:defRPr sz="4400" b="1" cap="none" spc="0">
                <a:ln w="0"/>
                <a:solidFill>
                  <a:srgbClr val="002060"/>
                </a:solidFill>
                <a:effectLst/>
                <a:latin typeface="Arial" panose="020B0604020202020204" pitchFamily="34" charset="0"/>
                <a:cs typeface="Arial" panose="020B0604020202020204" pitchFamily="34" charset="0"/>
              </a:defRPr>
            </a:lvl1pPr>
          </a:lstStyle>
          <a:p>
            <a:r>
              <a:rPr lang="en-US"/>
              <a:t>Click to edit Master title</a:t>
            </a:r>
          </a:p>
        </p:txBody>
      </p:sp>
      <p:pic>
        <p:nvPicPr>
          <p:cNvPr id="3" name="Picture 2">
            <a:extLst>
              <a:ext uri="{FF2B5EF4-FFF2-40B4-BE49-F238E27FC236}">
                <a16:creationId xmlns:a16="http://schemas.microsoft.com/office/drawing/2014/main" id="{112F6B4E-AE1A-4408-93EE-E22F48914780}"/>
              </a:ext>
            </a:extLst>
          </p:cNvPr>
          <p:cNvPicPr>
            <a:picLocks noChangeAspect="1"/>
          </p:cNvPicPr>
          <p:nvPr userDrawn="1"/>
        </p:nvPicPr>
        <p:blipFill>
          <a:blip r:embed="rId2"/>
          <a:stretch>
            <a:fillRect/>
          </a:stretch>
        </p:blipFill>
        <p:spPr>
          <a:xfrm>
            <a:off x="838200" y="7619"/>
            <a:ext cx="932284" cy="512756"/>
          </a:xfrm>
          <a:prstGeom prst="rect">
            <a:avLst/>
          </a:prstGeom>
        </p:spPr>
      </p:pic>
    </p:spTree>
    <p:extLst>
      <p:ext uri="{BB962C8B-B14F-4D97-AF65-F5344CB8AC3E}">
        <p14:creationId xmlns:p14="http://schemas.microsoft.com/office/powerpoint/2010/main" val="41592092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76"/>
          <p:cNvSpPr txBox="1"/>
          <p:nvPr/>
        </p:nvSpPr>
        <p:spPr>
          <a:xfrm>
            <a:off x="0" y="6461294"/>
            <a:ext cx="12192000" cy="369291"/>
          </a:xfrm>
          <a:prstGeom prst="rect">
            <a:avLst/>
          </a:prstGeom>
          <a:solidFill>
            <a:schemeClr val="accent5">
              <a:lumMod val="75000"/>
            </a:schemeClr>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tx2"/>
              </a:solidFill>
              <a:latin typeface="Arial"/>
              <a:ea typeface="Arial"/>
              <a:cs typeface="Arial"/>
              <a:sym typeface="Arial"/>
            </a:endParaRPr>
          </a:p>
        </p:txBody>
      </p:sp>
      <p:sp>
        <p:nvSpPr>
          <p:cNvPr id="23" name="Google Shape;23;p76"/>
          <p:cNvSpPr txBox="1">
            <a:spLocks noGrp="1"/>
          </p:cNvSpPr>
          <p:nvPr>
            <p:ph type="title"/>
          </p:nvPr>
        </p:nvSpPr>
        <p:spPr>
          <a:xfrm>
            <a:off x="838200" y="620209"/>
            <a:ext cx="10515600" cy="575433"/>
          </a:xfrm>
          <a:prstGeom prst="rect">
            <a:avLst/>
          </a:prstGeom>
          <a:solidFill>
            <a:schemeClr val="lt1"/>
          </a:solid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sz="3200" b="1">
                <a:solidFill>
                  <a:srgbClr val="00206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76"/>
          <p:cNvSpPr txBox="1">
            <a:spLocks noGrp="1"/>
          </p:cNvSpPr>
          <p:nvPr>
            <p:ph type="body" idx="1"/>
          </p:nvPr>
        </p:nvSpPr>
        <p:spPr>
          <a:xfrm>
            <a:off x="838200" y="1535811"/>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solidFill>
                  <a:srgbClr val="002060"/>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 name="Google Shape;25;p76"/>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tx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a:p>
        </p:txBody>
      </p:sp>
      <p:sp>
        <p:nvSpPr>
          <p:cNvPr id="26" name="Google Shape;26;p76"/>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tx2"/>
                </a:solidFill>
                <a:latin typeface="Arial"/>
                <a:ea typeface="Arial"/>
                <a:cs typeface="Arial"/>
                <a:sym typeface="Arial"/>
              </a:defRPr>
            </a:lvl1pPr>
            <a:lvl2pPr marL="0" lvl="1" indent="0" algn="r">
              <a:spcBef>
                <a:spcPts val="0"/>
              </a:spcBef>
              <a:buNone/>
              <a:defRPr sz="1200">
                <a:solidFill>
                  <a:schemeClr val="dk1"/>
                </a:solidFill>
                <a:latin typeface="Arial"/>
                <a:ea typeface="Arial"/>
                <a:cs typeface="Arial"/>
                <a:sym typeface="Arial"/>
              </a:defRPr>
            </a:lvl2pPr>
            <a:lvl3pPr marL="0" lvl="2" indent="0" algn="r">
              <a:spcBef>
                <a:spcPts val="0"/>
              </a:spcBef>
              <a:buNone/>
              <a:defRPr sz="1200">
                <a:solidFill>
                  <a:schemeClr val="dk1"/>
                </a:solidFill>
                <a:latin typeface="Arial"/>
                <a:ea typeface="Arial"/>
                <a:cs typeface="Arial"/>
                <a:sym typeface="Arial"/>
              </a:defRPr>
            </a:lvl3pPr>
            <a:lvl4pPr marL="0" lvl="3" indent="0" algn="r">
              <a:spcBef>
                <a:spcPts val="0"/>
              </a:spcBef>
              <a:buNone/>
              <a:defRPr sz="1200">
                <a:solidFill>
                  <a:schemeClr val="dk1"/>
                </a:solidFill>
                <a:latin typeface="Arial"/>
                <a:ea typeface="Arial"/>
                <a:cs typeface="Arial"/>
                <a:sym typeface="Arial"/>
              </a:defRPr>
            </a:lvl4pPr>
            <a:lvl5pPr marL="0" lvl="4" indent="0" algn="r">
              <a:spcBef>
                <a:spcPts val="0"/>
              </a:spcBef>
              <a:buNone/>
              <a:defRPr sz="1200">
                <a:solidFill>
                  <a:schemeClr val="dk1"/>
                </a:solidFill>
                <a:latin typeface="Arial"/>
                <a:ea typeface="Arial"/>
                <a:cs typeface="Arial"/>
                <a:sym typeface="Arial"/>
              </a:defRPr>
            </a:lvl5pPr>
            <a:lvl6pPr marL="0" lvl="5" indent="0" algn="r">
              <a:spcBef>
                <a:spcPts val="0"/>
              </a:spcBef>
              <a:buNone/>
              <a:defRPr sz="1200">
                <a:solidFill>
                  <a:schemeClr val="dk1"/>
                </a:solidFill>
                <a:latin typeface="Arial"/>
                <a:ea typeface="Arial"/>
                <a:cs typeface="Arial"/>
                <a:sym typeface="Arial"/>
              </a:defRPr>
            </a:lvl6pPr>
            <a:lvl7pPr marL="0" lvl="6" indent="0" algn="r">
              <a:spcBef>
                <a:spcPts val="0"/>
              </a:spcBef>
              <a:buNone/>
              <a:defRPr sz="1200">
                <a:solidFill>
                  <a:schemeClr val="dk1"/>
                </a:solidFill>
                <a:latin typeface="Arial"/>
                <a:ea typeface="Arial"/>
                <a:cs typeface="Arial"/>
                <a:sym typeface="Arial"/>
              </a:defRPr>
            </a:lvl7pPr>
            <a:lvl8pPr marL="0" lvl="7" indent="0" algn="r">
              <a:spcBef>
                <a:spcPts val="0"/>
              </a:spcBef>
              <a:buNone/>
              <a:defRPr sz="1200">
                <a:solidFill>
                  <a:schemeClr val="dk1"/>
                </a:solidFill>
                <a:latin typeface="Arial"/>
                <a:ea typeface="Arial"/>
                <a:cs typeface="Arial"/>
                <a:sym typeface="Arial"/>
              </a:defRPr>
            </a:lvl8pPr>
            <a:lvl9pPr marL="0" lvl="8" indent="0" algn="r">
              <a:spcBef>
                <a:spcPts val="0"/>
              </a:spcBef>
              <a:buNone/>
              <a:defRPr sz="1200">
                <a:solidFill>
                  <a:schemeClr val="dk1"/>
                </a:solidFill>
                <a:latin typeface="Arial"/>
                <a:ea typeface="Arial"/>
                <a:cs typeface="Arial"/>
                <a:sym typeface="Arial"/>
              </a:defRPr>
            </a:lvl9pPr>
          </a:lstStyle>
          <a:p>
            <a:fld id="{00000000-1234-1234-1234-123412341234}" type="slidenum">
              <a:rPr lang="en-US" smtClean="0"/>
              <a:pPr/>
              <a:t>‹#›</a:t>
            </a:fld>
            <a:endParaRPr lang="en-US"/>
          </a:p>
        </p:txBody>
      </p:sp>
      <p:sp>
        <p:nvSpPr>
          <p:cNvPr id="27" name="Google Shape;27;p76"/>
          <p:cNvSpPr txBox="1"/>
          <p:nvPr/>
        </p:nvSpPr>
        <p:spPr>
          <a:xfrm>
            <a:off x="670250" y="620209"/>
            <a:ext cx="167950" cy="575433"/>
          </a:xfrm>
          <a:prstGeom prst="rect">
            <a:avLst/>
          </a:prstGeom>
          <a:solidFill>
            <a:srgbClr val="002060"/>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pic>
        <p:nvPicPr>
          <p:cNvPr id="3" name="Picture 2">
            <a:extLst>
              <a:ext uri="{FF2B5EF4-FFF2-40B4-BE49-F238E27FC236}">
                <a16:creationId xmlns:a16="http://schemas.microsoft.com/office/drawing/2014/main" id="{C2C0079A-50EB-4403-9633-A50D70AC1638}"/>
              </a:ext>
            </a:extLst>
          </p:cNvPr>
          <p:cNvPicPr>
            <a:picLocks noChangeAspect="1"/>
          </p:cNvPicPr>
          <p:nvPr userDrawn="1"/>
        </p:nvPicPr>
        <p:blipFill>
          <a:blip r:embed="rId2"/>
          <a:stretch>
            <a:fillRect/>
          </a:stretch>
        </p:blipFill>
        <p:spPr>
          <a:xfrm>
            <a:off x="838200" y="7619"/>
            <a:ext cx="932284" cy="512756"/>
          </a:xfrm>
          <a:prstGeom prst="rect">
            <a:avLst/>
          </a:prstGeom>
        </p:spPr>
      </p:pic>
      <p:pic>
        <p:nvPicPr>
          <p:cNvPr id="10" name="Picture 9">
            <a:extLst>
              <a:ext uri="{FF2B5EF4-FFF2-40B4-BE49-F238E27FC236}">
                <a16:creationId xmlns:a16="http://schemas.microsoft.com/office/drawing/2014/main" id="{3FAFAA16-2D44-4B91-8797-A46F38163B9C}"/>
              </a:ext>
            </a:extLst>
          </p:cNvPr>
          <p:cNvPicPr>
            <a:picLocks noChangeAspect="1"/>
          </p:cNvPicPr>
          <p:nvPr userDrawn="1"/>
        </p:nvPicPr>
        <p:blipFill>
          <a:blip r:embed="rId3">
            <a:duotone>
              <a:schemeClr val="accent2">
                <a:shade val="45000"/>
                <a:satMod val="135000"/>
              </a:schemeClr>
              <a:prstClr val="white"/>
            </a:duotone>
          </a:blip>
          <a:stretch>
            <a:fillRect/>
          </a:stretch>
        </p:blipFill>
        <p:spPr>
          <a:xfrm>
            <a:off x="10452893" y="82267"/>
            <a:ext cx="900907" cy="512756"/>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0"/>
        <p:cNvGrpSpPr/>
        <p:nvPr/>
      </p:nvGrpSpPr>
      <p:grpSpPr>
        <a:xfrm>
          <a:off x="0" y="0"/>
          <a:ext cx="0" cy="0"/>
          <a:chOff x="0" y="0"/>
          <a:chExt cx="0" cy="0"/>
        </a:xfrm>
      </p:grpSpPr>
      <p:sp>
        <p:nvSpPr>
          <p:cNvPr id="31" name="Google Shape;31;p77"/>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77"/>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3" name="Google Shape;33;p7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7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7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6"/>
        <p:cNvGrpSpPr/>
        <p:nvPr/>
      </p:nvGrpSpPr>
      <p:grpSpPr>
        <a:xfrm>
          <a:off x="0" y="0"/>
          <a:ext cx="0" cy="0"/>
          <a:chOff x="0" y="0"/>
          <a:chExt cx="0" cy="0"/>
        </a:xfrm>
      </p:grpSpPr>
      <p:sp>
        <p:nvSpPr>
          <p:cNvPr id="37" name="Google Shape;37;p7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sz="3600" b="1">
                <a:solidFill>
                  <a:srgbClr val="00206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78"/>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78"/>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7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7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7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3"/>
        <p:cNvGrpSpPr/>
        <p:nvPr/>
      </p:nvGrpSpPr>
      <p:grpSpPr>
        <a:xfrm>
          <a:off x="0" y="0"/>
          <a:ext cx="0" cy="0"/>
          <a:chOff x="0" y="0"/>
          <a:chExt cx="0" cy="0"/>
        </a:xfrm>
      </p:grpSpPr>
      <p:sp>
        <p:nvSpPr>
          <p:cNvPr id="44" name="Google Shape;44;p79"/>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79"/>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6" name="Google Shape;46;p79"/>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79"/>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8" name="Google Shape;48;p79"/>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7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7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7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2"/>
        <p:cNvGrpSpPr/>
        <p:nvPr/>
      </p:nvGrpSpPr>
      <p:grpSpPr>
        <a:xfrm>
          <a:off x="0" y="0"/>
          <a:ext cx="0" cy="0"/>
          <a:chOff x="0" y="0"/>
          <a:chExt cx="0" cy="0"/>
        </a:xfrm>
      </p:grpSpPr>
      <p:sp>
        <p:nvSpPr>
          <p:cNvPr id="53" name="Google Shape;53;p8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4" name="Google Shape;54;p8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8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8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8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8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82"/>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4" name="Google Shape;64;p82"/>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8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8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8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8"/>
        <p:cNvGrpSpPr/>
        <p:nvPr/>
      </p:nvGrpSpPr>
      <p:grpSpPr>
        <a:xfrm>
          <a:off x="0" y="0"/>
          <a:ext cx="0" cy="0"/>
          <a:chOff x="0" y="0"/>
          <a:chExt cx="0" cy="0"/>
        </a:xfrm>
      </p:grpSpPr>
      <p:sp>
        <p:nvSpPr>
          <p:cNvPr id="69" name="Google Shape;69;p8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83"/>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71" name="Google Shape;71;p83"/>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2" name="Google Shape;72;p8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8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8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7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7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7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7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7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Arial"/>
                <a:ea typeface="Arial"/>
                <a:cs typeface="Arial"/>
                <a:sym typeface="Arial"/>
              </a:defRPr>
            </a:lvl1pPr>
            <a:lvl2pPr marL="0" marR="0" lvl="1" indent="0" algn="r" rtl="0">
              <a:spcBef>
                <a:spcPts val="0"/>
              </a:spcBef>
              <a:buNone/>
              <a:defRPr sz="1200" b="0" i="0" u="none" strike="noStrike" cap="none">
                <a:solidFill>
                  <a:srgbClr val="888888"/>
                </a:solidFill>
                <a:latin typeface="Arial"/>
                <a:ea typeface="Arial"/>
                <a:cs typeface="Arial"/>
                <a:sym typeface="Arial"/>
              </a:defRPr>
            </a:lvl2pPr>
            <a:lvl3pPr marL="0" marR="0" lvl="2" indent="0" algn="r" rtl="0">
              <a:spcBef>
                <a:spcPts val="0"/>
              </a:spcBef>
              <a:buNone/>
              <a:defRPr sz="1200" b="0" i="0" u="none" strike="noStrike" cap="none">
                <a:solidFill>
                  <a:srgbClr val="888888"/>
                </a:solidFill>
                <a:latin typeface="Arial"/>
                <a:ea typeface="Arial"/>
                <a:cs typeface="Arial"/>
                <a:sym typeface="Arial"/>
              </a:defRPr>
            </a:lvl3pPr>
            <a:lvl4pPr marL="0" marR="0" lvl="3" indent="0" algn="r" rtl="0">
              <a:spcBef>
                <a:spcPts val="0"/>
              </a:spcBef>
              <a:buNone/>
              <a:defRPr sz="1200" b="0" i="0" u="none" strike="noStrike" cap="none">
                <a:solidFill>
                  <a:srgbClr val="888888"/>
                </a:solidFill>
                <a:latin typeface="Arial"/>
                <a:ea typeface="Arial"/>
                <a:cs typeface="Arial"/>
                <a:sym typeface="Arial"/>
              </a:defRPr>
            </a:lvl4pPr>
            <a:lvl5pPr marL="0" marR="0" lvl="4" indent="0" algn="r" rtl="0">
              <a:spcBef>
                <a:spcPts val="0"/>
              </a:spcBef>
              <a:buNone/>
              <a:defRPr sz="1200" b="0" i="0" u="none" strike="noStrike" cap="none">
                <a:solidFill>
                  <a:srgbClr val="888888"/>
                </a:solidFill>
                <a:latin typeface="Arial"/>
                <a:ea typeface="Arial"/>
                <a:cs typeface="Arial"/>
                <a:sym typeface="Arial"/>
              </a:defRPr>
            </a:lvl5pPr>
            <a:lvl6pPr marL="0" marR="0" lvl="5" indent="0" algn="r" rtl="0">
              <a:spcBef>
                <a:spcPts val="0"/>
              </a:spcBef>
              <a:buNone/>
              <a:defRPr sz="1200" b="0" i="0" u="none" strike="noStrike" cap="none">
                <a:solidFill>
                  <a:srgbClr val="888888"/>
                </a:solidFill>
                <a:latin typeface="Arial"/>
                <a:ea typeface="Arial"/>
                <a:cs typeface="Arial"/>
                <a:sym typeface="Arial"/>
              </a:defRPr>
            </a:lvl6pPr>
            <a:lvl7pPr marL="0" marR="0" lvl="6" indent="0" algn="r" rtl="0">
              <a:spcBef>
                <a:spcPts val="0"/>
              </a:spcBef>
              <a:buNone/>
              <a:defRPr sz="1200" b="0" i="0" u="none" strike="noStrike" cap="none">
                <a:solidFill>
                  <a:srgbClr val="888888"/>
                </a:solidFill>
                <a:latin typeface="Arial"/>
                <a:ea typeface="Arial"/>
                <a:cs typeface="Arial"/>
                <a:sym typeface="Arial"/>
              </a:defRPr>
            </a:lvl7pPr>
            <a:lvl8pPr marL="0" marR="0" lvl="7" indent="0" algn="r" rtl="0">
              <a:spcBef>
                <a:spcPts val="0"/>
              </a:spcBef>
              <a:buNone/>
              <a:defRPr sz="1200" b="0" i="0" u="none" strike="noStrike" cap="none">
                <a:solidFill>
                  <a:srgbClr val="888888"/>
                </a:solidFill>
                <a:latin typeface="Arial"/>
                <a:ea typeface="Arial"/>
                <a:cs typeface="Arial"/>
                <a:sym typeface="Arial"/>
              </a:defRPr>
            </a:lvl8pPr>
            <a:lvl9pPr marL="0" marR="0" lvl="8" indent="0" algn="r" rtl="0">
              <a:spcBef>
                <a:spcPts val="0"/>
              </a:spcBef>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3600" b="1" i="0" u="none" strike="noStrike" cap="none">
          <a:solidFill>
            <a:srgbClr val="00206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1.png"/></Relationships>
</file>

<file path=ppt/slides/_rels/slide2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
          <p:cNvSpPr txBox="1">
            <a:spLocks noGrp="1"/>
          </p:cNvSpPr>
          <p:nvPr>
            <p:ph type="ctrTitle"/>
          </p:nvPr>
        </p:nvSpPr>
        <p:spPr>
          <a:xfrm>
            <a:off x="1161393" y="2241458"/>
            <a:ext cx="9869214" cy="1774360"/>
          </a:xfrm>
          <a:prstGeom prst="rect">
            <a:avLst/>
          </a:prstGeom>
          <a:gradFill>
            <a:gsLst>
              <a:gs pos="0">
                <a:srgbClr val="F6F9FC"/>
              </a:gs>
              <a:gs pos="74000">
                <a:srgbClr val="B3D1EC"/>
              </a:gs>
              <a:gs pos="83000">
                <a:srgbClr val="B3D1EC"/>
              </a:gs>
              <a:gs pos="100000">
                <a:srgbClr val="CCE0F2"/>
              </a:gs>
            </a:gsLst>
            <a:lin ang="5400000" scaled="0"/>
          </a:grad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Arial"/>
              <a:buNone/>
            </a:pPr>
            <a:r>
              <a:rPr lang="en-US" sz="4400" b="1">
                <a:latin typeface="Arial"/>
                <a:ea typeface="Arial"/>
                <a:cs typeface="Arial"/>
                <a:sym typeface="Arial"/>
              </a:rPr>
              <a:t>Event Handling and Reusable Components</a:t>
            </a:r>
            <a:endParaRPr lang="en-US" sz="4400" b="1">
              <a:solidFill>
                <a:schemeClr val="accent2"/>
              </a:solidFill>
              <a:latin typeface="Arial"/>
              <a:ea typeface="Arial"/>
              <a:cs typeface="Arial"/>
              <a:sym typeface="Arial"/>
            </a:endParaRPr>
          </a:p>
        </p:txBody>
      </p:sp>
      <p:pic>
        <p:nvPicPr>
          <p:cNvPr id="1026" name="Picture 2" descr="Khóa học React JS - Lập trình Front-end theo xu thế mới">
            <a:extLst>
              <a:ext uri="{FF2B5EF4-FFF2-40B4-BE49-F238E27FC236}">
                <a16:creationId xmlns:a16="http://schemas.microsoft.com/office/drawing/2014/main" id="{72EBDB5F-69A6-4895-9C85-F91D18D1DC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5573" y="847541"/>
            <a:ext cx="2359653" cy="1774361"/>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0AAA7-099C-4064-B07F-4F3928D762C2}"/>
              </a:ext>
            </a:extLst>
          </p:cNvPr>
          <p:cNvSpPr>
            <a:spLocks noGrp="1"/>
          </p:cNvSpPr>
          <p:nvPr>
            <p:ph type="title"/>
          </p:nvPr>
        </p:nvSpPr>
        <p:spPr/>
        <p:txBody>
          <a:bodyPr/>
          <a:lstStyle/>
          <a:p>
            <a:r>
              <a:rPr lang="en-US"/>
              <a:t>Declaring inline event handlers</a:t>
            </a:r>
          </a:p>
        </p:txBody>
      </p:sp>
      <p:sp>
        <p:nvSpPr>
          <p:cNvPr id="3" name="Text Placeholder 2">
            <a:extLst>
              <a:ext uri="{FF2B5EF4-FFF2-40B4-BE49-F238E27FC236}">
                <a16:creationId xmlns:a16="http://schemas.microsoft.com/office/drawing/2014/main" id="{310C4151-1629-436E-93C9-FC1DC4A1DC7D}"/>
              </a:ext>
            </a:extLst>
          </p:cNvPr>
          <p:cNvSpPr>
            <a:spLocks noGrp="1"/>
          </p:cNvSpPr>
          <p:nvPr>
            <p:ph type="body" idx="1"/>
          </p:nvPr>
        </p:nvSpPr>
        <p:spPr/>
        <p:txBody>
          <a:bodyPr/>
          <a:lstStyle/>
          <a:p>
            <a:pPr algn="just"/>
            <a:r>
              <a:rPr lang="en-US"/>
              <a:t>The typical approach to assigning handler functions to JSX properties is to use a named function</a:t>
            </a:r>
          </a:p>
        </p:txBody>
      </p:sp>
      <p:sp>
        <p:nvSpPr>
          <p:cNvPr id="4" name="Slide Number Placeholder 3">
            <a:extLst>
              <a:ext uri="{FF2B5EF4-FFF2-40B4-BE49-F238E27FC236}">
                <a16:creationId xmlns:a16="http://schemas.microsoft.com/office/drawing/2014/main" id="{20B8E415-7C1E-4084-BAE4-1E9115953D49}"/>
              </a:ext>
            </a:extLst>
          </p:cNvPr>
          <p:cNvSpPr>
            <a:spLocks noGrp="1"/>
          </p:cNvSpPr>
          <p:nvPr>
            <p:ph type="sldNum" idx="12"/>
          </p:nvPr>
        </p:nvSpPr>
        <p:spPr/>
        <p:txBody>
          <a:bodyPr/>
          <a:lstStyle/>
          <a:p>
            <a:fld id="{00000000-1234-1234-1234-123412341234}" type="slidenum">
              <a:rPr lang="en-US" smtClean="0"/>
              <a:pPr/>
              <a:t>10</a:t>
            </a:fld>
            <a:endParaRPr lang="en-US"/>
          </a:p>
        </p:txBody>
      </p:sp>
      <p:pic>
        <p:nvPicPr>
          <p:cNvPr id="6" name="Picture 5">
            <a:extLst>
              <a:ext uri="{FF2B5EF4-FFF2-40B4-BE49-F238E27FC236}">
                <a16:creationId xmlns:a16="http://schemas.microsoft.com/office/drawing/2014/main" id="{01ED14DA-AF6E-4537-B953-0B40DF7A549A}"/>
              </a:ext>
            </a:extLst>
          </p:cNvPr>
          <p:cNvPicPr>
            <a:picLocks noChangeAspect="1"/>
          </p:cNvPicPr>
          <p:nvPr/>
        </p:nvPicPr>
        <p:blipFill>
          <a:blip r:embed="rId2"/>
          <a:stretch>
            <a:fillRect/>
          </a:stretch>
        </p:blipFill>
        <p:spPr>
          <a:xfrm>
            <a:off x="838200" y="2626266"/>
            <a:ext cx="5460704" cy="2553056"/>
          </a:xfrm>
          <a:prstGeom prst="rect">
            <a:avLst/>
          </a:prstGeom>
        </p:spPr>
      </p:pic>
      <p:pic>
        <p:nvPicPr>
          <p:cNvPr id="8" name="Picture 7">
            <a:extLst>
              <a:ext uri="{FF2B5EF4-FFF2-40B4-BE49-F238E27FC236}">
                <a16:creationId xmlns:a16="http://schemas.microsoft.com/office/drawing/2014/main" id="{FB3ED2E1-120F-42A9-BAD0-7C6FC6A4B7F2}"/>
              </a:ext>
            </a:extLst>
          </p:cNvPr>
          <p:cNvPicPr>
            <a:picLocks noChangeAspect="1"/>
          </p:cNvPicPr>
          <p:nvPr/>
        </p:nvPicPr>
        <p:blipFill>
          <a:blip r:embed="rId3"/>
          <a:stretch>
            <a:fillRect/>
          </a:stretch>
        </p:blipFill>
        <p:spPr>
          <a:xfrm>
            <a:off x="6419044" y="2626266"/>
            <a:ext cx="5772956" cy="2553056"/>
          </a:xfrm>
          <a:prstGeom prst="rect">
            <a:avLst/>
          </a:prstGeom>
        </p:spPr>
      </p:pic>
      <p:pic>
        <p:nvPicPr>
          <p:cNvPr id="10" name="Picture 9">
            <a:extLst>
              <a:ext uri="{FF2B5EF4-FFF2-40B4-BE49-F238E27FC236}">
                <a16:creationId xmlns:a16="http://schemas.microsoft.com/office/drawing/2014/main" id="{E78623D8-28A2-4D7D-A08B-1F85F1BC444D}"/>
              </a:ext>
            </a:extLst>
          </p:cNvPr>
          <p:cNvPicPr>
            <a:picLocks noChangeAspect="1"/>
          </p:cNvPicPr>
          <p:nvPr/>
        </p:nvPicPr>
        <p:blipFill>
          <a:blip r:embed="rId4"/>
          <a:stretch>
            <a:fillRect/>
          </a:stretch>
        </p:blipFill>
        <p:spPr>
          <a:xfrm>
            <a:off x="838200" y="5401306"/>
            <a:ext cx="2953162" cy="971686"/>
          </a:xfrm>
          <a:prstGeom prst="rect">
            <a:avLst/>
          </a:prstGeom>
        </p:spPr>
      </p:pic>
      <p:pic>
        <p:nvPicPr>
          <p:cNvPr id="12" name="Picture 11">
            <a:extLst>
              <a:ext uri="{FF2B5EF4-FFF2-40B4-BE49-F238E27FC236}">
                <a16:creationId xmlns:a16="http://schemas.microsoft.com/office/drawing/2014/main" id="{E4EE9D85-47F0-4F39-B264-8BBFF592B4D1}"/>
              </a:ext>
            </a:extLst>
          </p:cNvPr>
          <p:cNvPicPr>
            <a:picLocks noChangeAspect="1"/>
          </p:cNvPicPr>
          <p:nvPr/>
        </p:nvPicPr>
        <p:blipFill>
          <a:blip r:embed="rId5"/>
          <a:stretch>
            <a:fillRect/>
          </a:stretch>
        </p:blipFill>
        <p:spPr>
          <a:xfrm>
            <a:off x="4382958" y="5401306"/>
            <a:ext cx="4591691" cy="685896"/>
          </a:xfrm>
          <a:prstGeom prst="rect">
            <a:avLst/>
          </a:prstGeom>
        </p:spPr>
      </p:pic>
    </p:spTree>
    <p:extLst>
      <p:ext uri="{BB962C8B-B14F-4D97-AF65-F5344CB8AC3E}">
        <p14:creationId xmlns:p14="http://schemas.microsoft.com/office/powerpoint/2010/main" val="29513063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2422A-4CEE-4D77-AE9A-219F9319B79A}"/>
              </a:ext>
            </a:extLst>
          </p:cNvPr>
          <p:cNvSpPr>
            <a:spLocks noGrp="1"/>
          </p:cNvSpPr>
          <p:nvPr>
            <p:ph type="title"/>
          </p:nvPr>
        </p:nvSpPr>
        <p:spPr/>
        <p:txBody>
          <a:bodyPr/>
          <a:lstStyle/>
          <a:p>
            <a:r>
              <a:rPr lang="en-US"/>
              <a:t>Binding handlers to elements</a:t>
            </a:r>
          </a:p>
        </p:txBody>
      </p:sp>
      <p:sp>
        <p:nvSpPr>
          <p:cNvPr id="3" name="Text Placeholder 2">
            <a:extLst>
              <a:ext uri="{FF2B5EF4-FFF2-40B4-BE49-F238E27FC236}">
                <a16:creationId xmlns:a16="http://schemas.microsoft.com/office/drawing/2014/main" id="{BDCB5AA6-29C7-4F4F-8028-2D9332DAB48A}"/>
              </a:ext>
            </a:extLst>
          </p:cNvPr>
          <p:cNvSpPr>
            <a:spLocks noGrp="1"/>
          </p:cNvSpPr>
          <p:nvPr>
            <p:ph type="body" idx="1"/>
          </p:nvPr>
        </p:nvSpPr>
        <p:spPr/>
        <p:txBody>
          <a:bodyPr/>
          <a:lstStyle/>
          <a:p>
            <a:pPr algn="just"/>
            <a:r>
              <a:rPr lang="en-US"/>
              <a:t>As events bubble up through the DOM tree to the document, the React handler checks to see whether any components have matching handlers.</a:t>
            </a:r>
          </a:p>
        </p:txBody>
      </p:sp>
      <p:sp>
        <p:nvSpPr>
          <p:cNvPr id="4" name="Slide Number Placeholder 3">
            <a:extLst>
              <a:ext uri="{FF2B5EF4-FFF2-40B4-BE49-F238E27FC236}">
                <a16:creationId xmlns:a16="http://schemas.microsoft.com/office/drawing/2014/main" id="{2AF9C26E-ECA8-4E6C-BB24-398D01F068A2}"/>
              </a:ext>
            </a:extLst>
          </p:cNvPr>
          <p:cNvSpPr>
            <a:spLocks noGrp="1"/>
          </p:cNvSpPr>
          <p:nvPr>
            <p:ph type="sldNum" idx="12"/>
          </p:nvPr>
        </p:nvSpPr>
        <p:spPr/>
        <p:txBody>
          <a:bodyPr/>
          <a:lstStyle/>
          <a:p>
            <a:fld id="{00000000-1234-1234-1234-123412341234}" type="slidenum">
              <a:rPr lang="en-US" smtClean="0"/>
              <a:pPr/>
              <a:t>11</a:t>
            </a:fld>
            <a:endParaRPr lang="en-US"/>
          </a:p>
        </p:txBody>
      </p:sp>
      <p:pic>
        <p:nvPicPr>
          <p:cNvPr id="6" name="Picture 5">
            <a:extLst>
              <a:ext uri="{FF2B5EF4-FFF2-40B4-BE49-F238E27FC236}">
                <a16:creationId xmlns:a16="http://schemas.microsoft.com/office/drawing/2014/main" id="{7C285AF8-E201-4320-9CCA-936296A6514E}"/>
              </a:ext>
            </a:extLst>
          </p:cNvPr>
          <p:cNvPicPr>
            <a:picLocks noChangeAspect="1"/>
          </p:cNvPicPr>
          <p:nvPr/>
        </p:nvPicPr>
        <p:blipFill>
          <a:blip r:embed="rId2"/>
          <a:stretch>
            <a:fillRect/>
          </a:stretch>
        </p:blipFill>
        <p:spPr>
          <a:xfrm>
            <a:off x="1262742" y="3020820"/>
            <a:ext cx="6625248" cy="2646449"/>
          </a:xfrm>
          <a:prstGeom prst="rect">
            <a:avLst/>
          </a:prstGeom>
        </p:spPr>
      </p:pic>
      <p:sp>
        <p:nvSpPr>
          <p:cNvPr id="8" name="TextBox 7">
            <a:extLst>
              <a:ext uri="{FF2B5EF4-FFF2-40B4-BE49-F238E27FC236}">
                <a16:creationId xmlns:a16="http://schemas.microsoft.com/office/drawing/2014/main" id="{F1A279A4-EB7E-4D3F-82DC-8A184DA45608}"/>
              </a:ext>
            </a:extLst>
          </p:cNvPr>
          <p:cNvSpPr txBox="1"/>
          <p:nvPr/>
        </p:nvSpPr>
        <p:spPr>
          <a:xfrm>
            <a:off x="2755760" y="5733260"/>
            <a:ext cx="6094324" cy="307777"/>
          </a:xfrm>
          <a:prstGeom prst="rect">
            <a:avLst/>
          </a:prstGeom>
          <a:noFill/>
        </p:spPr>
        <p:txBody>
          <a:bodyPr wrap="square">
            <a:spAutoFit/>
          </a:bodyPr>
          <a:lstStyle/>
          <a:p>
            <a:r>
              <a:rPr lang="en-US"/>
              <a:t>The event handler cycle</a:t>
            </a:r>
          </a:p>
        </p:txBody>
      </p:sp>
    </p:spTree>
    <p:extLst>
      <p:ext uri="{BB962C8B-B14F-4D97-AF65-F5344CB8AC3E}">
        <p14:creationId xmlns:p14="http://schemas.microsoft.com/office/powerpoint/2010/main" val="32370017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41FAA-77A4-44E9-B0B1-8AF8A69DAB1E}"/>
              </a:ext>
            </a:extLst>
          </p:cNvPr>
          <p:cNvSpPr>
            <a:spLocks noGrp="1"/>
          </p:cNvSpPr>
          <p:nvPr>
            <p:ph type="title"/>
          </p:nvPr>
        </p:nvSpPr>
        <p:spPr/>
        <p:txBody>
          <a:bodyPr/>
          <a:lstStyle/>
          <a:p>
            <a:r>
              <a:rPr lang="en-US"/>
              <a:t>Using synthetic event objects</a:t>
            </a:r>
          </a:p>
        </p:txBody>
      </p:sp>
      <p:sp>
        <p:nvSpPr>
          <p:cNvPr id="3" name="Text Placeholder 2">
            <a:extLst>
              <a:ext uri="{FF2B5EF4-FFF2-40B4-BE49-F238E27FC236}">
                <a16:creationId xmlns:a16="http://schemas.microsoft.com/office/drawing/2014/main" id="{610C8EC8-FAF0-4BDA-B45A-F0BBE913047A}"/>
              </a:ext>
            </a:extLst>
          </p:cNvPr>
          <p:cNvSpPr>
            <a:spLocks noGrp="1"/>
          </p:cNvSpPr>
          <p:nvPr>
            <p:ph type="body" idx="1"/>
          </p:nvPr>
        </p:nvSpPr>
        <p:spPr>
          <a:xfrm>
            <a:off x="838200" y="1535810"/>
            <a:ext cx="6828692" cy="4944889"/>
          </a:xfrm>
        </p:spPr>
        <p:txBody>
          <a:bodyPr>
            <a:normAutofit fontScale="85000" lnSpcReduction="10000"/>
          </a:bodyPr>
          <a:lstStyle/>
          <a:p>
            <a:pPr algn="just"/>
            <a:r>
              <a:rPr lang="en-US"/>
              <a:t>When you attach an event handler function to a DOM element using the native addEventListener() function, the callback will get an event argument passed to it. </a:t>
            </a:r>
          </a:p>
          <a:p>
            <a:pPr algn="just"/>
            <a:r>
              <a:rPr lang="en-US"/>
              <a:t>Event handler functions in React are also passed an event argument, but it's not the standard Event instance. </a:t>
            </a:r>
          </a:p>
          <a:p>
            <a:pPr algn="just"/>
            <a:r>
              <a:rPr lang="en-US"/>
              <a:t>It's called SyntheticEvent, and it's a simple wrapper for native event instances. </a:t>
            </a:r>
          </a:p>
          <a:p>
            <a:pPr algn="just"/>
            <a:r>
              <a:rPr lang="en-US"/>
              <a:t>Synthetic events serve two purposes in React: </a:t>
            </a:r>
          </a:p>
          <a:p>
            <a:pPr lvl="1" algn="just"/>
            <a:r>
              <a:rPr lang="en-US"/>
              <a:t>They provide a consistent event interface, normalizing browser inconsistencies. </a:t>
            </a:r>
          </a:p>
          <a:p>
            <a:pPr lvl="1" algn="just"/>
            <a:r>
              <a:rPr lang="en-US"/>
              <a:t>They contain information that's necessary for propagation to work.</a:t>
            </a:r>
          </a:p>
        </p:txBody>
      </p:sp>
      <p:sp>
        <p:nvSpPr>
          <p:cNvPr id="4" name="Slide Number Placeholder 3">
            <a:extLst>
              <a:ext uri="{FF2B5EF4-FFF2-40B4-BE49-F238E27FC236}">
                <a16:creationId xmlns:a16="http://schemas.microsoft.com/office/drawing/2014/main" id="{68DA127A-169D-4C79-ACD0-68A8E4CE85B3}"/>
              </a:ext>
            </a:extLst>
          </p:cNvPr>
          <p:cNvSpPr>
            <a:spLocks noGrp="1"/>
          </p:cNvSpPr>
          <p:nvPr>
            <p:ph type="sldNum" idx="12"/>
          </p:nvPr>
        </p:nvSpPr>
        <p:spPr/>
        <p:txBody>
          <a:bodyPr/>
          <a:lstStyle/>
          <a:p>
            <a:fld id="{00000000-1234-1234-1234-123412341234}" type="slidenum">
              <a:rPr lang="en-US" smtClean="0"/>
              <a:pPr/>
              <a:t>12</a:t>
            </a:fld>
            <a:endParaRPr lang="en-US"/>
          </a:p>
        </p:txBody>
      </p:sp>
      <p:pic>
        <p:nvPicPr>
          <p:cNvPr id="6" name="Picture 5">
            <a:extLst>
              <a:ext uri="{FF2B5EF4-FFF2-40B4-BE49-F238E27FC236}">
                <a16:creationId xmlns:a16="http://schemas.microsoft.com/office/drawing/2014/main" id="{97C8A8FC-5BEA-4A09-9BA9-D3C4FF56FC7D}"/>
              </a:ext>
            </a:extLst>
          </p:cNvPr>
          <p:cNvPicPr>
            <a:picLocks noChangeAspect="1"/>
          </p:cNvPicPr>
          <p:nvPr/>
        </p:nvPicPr>
        <p:blipFill>
          <a:blip r:embed="rId2"/>
          <a:stretch>
            <a:fillRect/>
          </a:stretch>
        </p:blipFill>
        <p:spPr>
          <a:xfrm>
            <a:off x="8568276" y="1535810"/>
            <a:ext cx="2860984" cy="2091644"/>
          </a:xfrm>
          <a:prstGeom prst="rect">
            <a:avLst/>
          </a:prstGeom>
        </p:spPr>
      </p:pic>
      <p:sp>
        <p:nvSpPr>
          <p:cNvPr id="8" name="TextBox 7">
            <a:extLst>
              <a:ext uri="{FF2B5EF4-FFF2-40B4-BE49-F238E27FC236}">
                <a16:creationId xmlns:a16="http://schemas.microsoft.com/office/drawing/2014/main" id="{DCED5E40-1758-4FC4-A913-22DA2D72FBAB}"/>
              </a:ext>
            </a:extLst>
          </p:cNvPr>
          <p:cNvSpPr txBox="1"/>
          <p:nvPr/>
        </p:nvSpPr>
        <p:spPr>
          <a:xfrm>
            <a:off x="7948762" y="3659847"/>
            <a:ext cx="4217795" cy="307777"/>
          </a:xfrm>
          <a:prstGeom prst="rect">
            <a:avLst/>
          </a:prstGeom>
          <a:noFill/>
        </p:spPr>
        <p:txBody>
          <a:bodyPr wrap="square">
            <a:spAutoFit/>
          </a:bodyPr>
          <a:lstStyle/>
          <a:p>
            <a:r>
              <a:rPr lang="en-US"/>
              <a:t>How synthetic events are created and processed</a:t>
            </a:r>
          </a:p>
        </p:txBody>
      </p:sp>
    </p:spTree>
    <p:extLst>
      <p:ext uri="{BB962C8B-B14F-4D97-AF65-F5344CB8AC3E}">
        <p14:creationId xmlns:p14="http://schemas.microsoft.com/office/powerpoint/2010/main" val="9884326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C8004-A103-49EA-9A28-F8C829EE12CE}"/>
              </a:ext>
            </a:extLst>
          </p:cNvPr>
          <p:cNvSpPr>
            <a:spLocks noGrp="1"/>
          </p:cNvSpPr>
          <p:nvPr>
            <p:ph type="title"/>
          </p:nvPr>
        </p:nvSpPr>
        <p:spPr/>
        <p:txBody>
          <a:bodyPr/>
          <a:lstStyle/>
          <a:p>
            <a:r>
              <a:rPr lang="en-US"/>
              <a:t>Understanding event pooling</a:t>
            </a:r>
          </a:p>
        </p:txBody>
      </p:sp>
      <p:sp>
        <p:nvSpPr>
          <p:cNvPr id="3" name="Text Placeholder 2">
            <a:extLst>
              <a:ext uri="{FF2B5EF4-FFF2-40B4-BE49-F238E27FC236}">
                <a16:creationId xmlns:a16="http://schemas.microsoft.com/office/drawing/2014/main" id="{8B74D62C-0A4A-44A8-A1DE-BEAA90A7F95B}"/>
              </a:ext>
            </a:extLst>
          </p:cNvPr>
          <p:cNvSpPr>
            <a:spLocks noGrp="1"/>
          </p:cNvSpPr>
          <p:nvPr>
            <p:ph type="body" idx="1"/>
          </p:nvPr>
        </p:nvSpPr>
        <p:spPr>
          <a:xfrm>
            <a:off x="838200" y="1535811"/>
            <a:ext cx="5753519" cy="4351338"/>
          </a:xfrm>
        </p:spPr>
        <p:txBody>
          <a:bodyPr>
            <a:normAutofit/>
          </a:bodyPr>
          <a:lstStyle/>
          <a:p>
            <a:pPr algn="just"/>
            <a:r>
              <a:rPr lang="en-US" sz="2400"/>
              <a:t>One challenge of wrapping native event instances is that it can cause performance issues. </a:t>
            </a:r>
          </a:p>
          <a:p>
            <a:pPr algn="just"/>
            <a:r>
              <a:rPr lang="en-US" sz="2400"/>
              <a:t>Every synthetic event wrapper that's created will also need to be garbage-collected at some point, which can be expensive in terms of CPU time.</a:t>
            </a:r>
          </a:p>
        </p:txBody>
      </p:sp>
      <p:sp>
        <p:nvSpPr>
          <p:cNvPr id="4" name="Slide Number Placeholder 3">
            <a:extLst>
              <a:ext uri="{FF2B5EF4-FFF2-40B4-BE49-F238E27FC236}">
                <a16:creationId xmlns:a16="http://schemas.microsoft.com/office/drawing/2014/main" id="{F96B605A-C16B-4C58-83E0-170B6C3F3621}"/>
              </a:ext>
            </a:extLst>
          </p:cNvPr>
          <p:cNvSpPr>
            <a:spLocks noGrp="1"/>
          </p:cNvSpPr>
          <p:nvPr>
            <p:ph type="sldNum" idx="12"/>
          </p:nvPr>
        </p:nvSpPr>
        <p:spPr/>
        <p:txBody>
          <a:bodyPr/>
          <a:lstStyle/>
          <a:p>
            <a:fld id="{00000000-1234-1234-1234-123412341234}" type="slidenum">
              <a:rPr lang="en-US" smtClean="0"/>
              <a:pPr/>
              <a:t>13</a:t>
            </a:fld>
            <a:endParaRPr lang="en-US"/>
          </a:p>
        </p:txBody>
      </p:sp>
      <p:pic>
        <p:nvPicPr>
          <p:cNvPr id="6" name="Picture 5">
            <a:extLst>
              <a:ext uri="{FF2B5EF4-FFF2-40B4-BE49-F238E27FC236}">
                <a16:creationId xmlns:a16="http://schemas.microsoft.com/office/drawing/2014/main" id="{D0D02270-406F-4A6B-BB7A-625792843AD2}"/>
              </a:ext>
            </a:extLst>
          </p:cNvPr>
          <p:cNvPicPr>
            <a:picLocks noChangeAspect="1"/>
          </p:cNvPicPr>
          <p:nvPr/>
        </p:nvPicPr>
        <p:blipFill>
          <a:blip r:embed="rId2"/>
          <a:stretch>
            <a:fillRect/>
          </a:stretch>
        </p:blipFill>
        <p:spPr>
          <a:xfrm>
            <a:off x="1725037" y="4117137"/>
            <a:ext cx="4032831" cy="2023393"/>
          </a:xfrm>
          <a:prstGeom prst="rect">
            <a:avLst/>
          </a:prstGeom>
        </p:spPr>
      </p:pic>
      <p:sp>
        <p:nvSpPr>
          <p:cNvPr id="8" name="TextBox 7">
            <a:extLst>
              <a:ext uri="{FF2B5EF4-FFF2-40B4-BE49-F238E27FC236}">
                <a16:creationId xmlns:a16="http://schemas.microsoft.com/office/drawing/2014/main" id="{088E7684-E075-40F2-B1EF-EBEF92012130}"/>
              </a:ext>
            </a:extLst>
          </p:cNvPr>
          <p:cNvSpPr txBox="1"/>
          <p:nvPr/>
        </p:nvSpPr>
        <p:spPr>
          <a:xfrm>
            <a:off x="1449475" y="6172923"/>
            <a:ext cx="6094324" cy="307777"/>
          </a:xfrm>
          <a:prstGeom prst="rect">
            <a:avLst/>
          </a:prstGeom>
          <a:noFill/>
        </p:spPr>
        <p:txBody>
          <a:bodyPr wrap="square">
            <a:spAutoFit/>
          </a:bodyPr>
          <a:lstStyle/>
          <a:p>
            <a:r>
              <a:rPr lang="en-US"/>
              <a:t>Synthetic events are reused to save memory resources</a:t>
            </a:r>
          </a:p>
        </p:txBody>
      </p:sp>
      <p:pic>
        <p:nvPicPr>
          <p:cNvPr id="10" name="Picture 9">
            <a:extLst>
              <a:ext uri="{FF2B5EF4-FFF2-40B4-BE49-F238E27FC236}">
                <a16:creationId xmlns:a16="http://schemas.microsoft.com/office/drawing/2014/main" id="{E7E0FCB5-7057-4F8A-B081-D0B64E2794CF}"/>
              </a:ext>
            </a:extLst>
          </p:cNvPr>
          <p:cNvPicPr>
            <a:picLocks noChangeAspect="1"/>
          </p:cNvPicPr>
          <p:nvPr/>
        </p:nvPicPr>
        <p:blipFill>
          <a:blip r:embed="rId3"/>
          <a:stretch>
            <a:fillRect/>
          </a:stretch>
        </p:blipFill>
        <p:spPr>
          <a:xfrm>
            <a:off x="6717636" y="630682"/>
            <a:ext cx="5268060" cy="5611008"/>
          </a:xfrm>
          <a:prstGeom prst="rect">
            <a:avLst/>
          </a:prstGeom>
        </p:spPr>
      </p:pic>
    </p:spTree>
    <p:extLst>
      <p:ext uri="{BB962C8B-B14F-4D97-AF65-F5344CB8AC3E}">
        <p14:creationId xmlns:p14="http://schemas.microsoft.com/office/powerpoint/2010/main" val="17221913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a:extLst>
              <a:ext uri="{FF2B5EF4-FFF2-40B4-BE49-F238E27FC236}">
                <a16:creationId xmlns:a16="http://schemas.microsoft.com/office/drawing/2014/main" id="{361D431B-4A82-7440-9E7C-8C839B072D38}"/>
              </a:ext>
            </a:extLst>
          </p:cNvPr>
          <p:cNvSpPr txBox="1">
            <a:spLocks/>
          </p:cNvSpPr>
          <p:nvPr/>
        </p:nvSpPr>
        <p:spPr>
          <a:xfrm>
            <a:off x="1810512" y="2092960"/>
            <a:ext cx="8570976" cy="1336040"/>
          </a:xfrm>
          <a:prstGeom prst="rect">
            <a:avLst/>
          </a:prstGeom>
          <a:solidFill>
            <a:schemeClr val="accent5">
              <a:lumMod val="20000"/>
              <a:lumOff val="80000"/>
            </a:schemeClr>
          </a:solidFill>
        </p:spPr>
        <p:txBody>
          <a:bodyPr vert="horz" lIns="91440" tIns="45720" rIns="91440" bIns="45720" rtlCol="0" anchor="ctr">
            <a:noAutofit/>
          </a:bodyPr>
          <a:lstStyle>
            <a:lvl1pPr algn="ctr" defTabSz="914400" rtl="0" eaLnBrk="1" latinLnBrk="0" hangingPunct="1">
              <a:lnSpc>
                <a:spcPct val="90000"/>
              </a:lnSpc>
              <a:spcBef>
                <a:spcPct val="0"/>
              </a:spcBef>
              <a:buNone/>
              <a:defRPr sz="4400" b="1" kern="1200" cap="none" spc="0">
                <a:ln w="0"/>
                <a:solidFill>
                  <a:srgbClr val="002060"/>
                </a:solidFill>
                <a:effectLst/>
                <a:latin typeface="Arial" panose="020B0604020202020204" pitchFamily="34" charset="0"/>
                <a:ea typeface="+mj-ea"/>
                <a:cs typeface="Arial" panose="020B0604020202020204" pitchFamily="34" charset="0"/>
              </a:defRPr>
            </a:lvl1pPr>
          </a:lstStyle>
          <a:p>
            <a:r>
              <a:rPr lang="en-US"/>
              <a:t>Exercise 16: Demo about </a:t>
            </a:r>
            <a:br>
              <a:rPr lang="en-US"/>
            </a:br>
            <a:r>
              <a:rPr lang="en-US"/>
              <a:t>Event Handling</a:t>
            </a:r>
          </a:p>
        </p:txBody>
      </p:sp>
    </p:spTree>
    <p:extLst>
      <p:ext uri="{BB962C8B-B14F-4D97-AF65-F5344CB8AC3E}">
        <p14:creationId xmlns:p14="http://schemas.microsoft.com/office/powerpoint/2010/main" val="40085608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a:extLst>
              <a:ext uri="{FF2B5EF4-FFF2-40B4-BE49-F238E27FC236}">
                <a16:creationId xmlns:a16="http://schemas.microsoft.com/office/drawing/2014/main" id="{361D431B-4A82-7440-9E7C-8C839B072D38}"/>
              </a:ext>
            </a:extLst>
          </p:cNvPr>
          <p:cNvSpPr txBox="1">
            <a:spLocks/>
          </p:cNvSpPr>
          <p:nvPr/>
        </p:nvSpPr>
        <p:spPr>
          <a:xfrm>
            <a:off x="1810512" y="2092960"/>
            <a:ext cx="8570976" cy="1336040"/>
          </a:xfrm>
          <a:prstGeom prst="rect">
            <a:avLst/>
          </a:prstGeom>
          <a:solidFill>
            <a:schemeClr val="accent5">
              <a:lumMod val="20000"/>
              <a:lumOff val="80000"/>
            </a:schemeClr>
          </a:solidFill>
        </p:spPr>
        <p:txBody>
          <a:bodyPr vert="horz" lIns="91440" tIns="45720" rIns="91440" bIns="45720" rtlCol="0" anchor="ctr">
            <a:noAutofit/>
          </a:bodyPr>
          <a:lstStyle>
            <a:lvl1pPr algn="ctr" defTabSz="914400" rtl="0" eaLnBrk="1" latinLnBrk="0" hangingPunct="1">
              <a:lnSpc>
                <a:spcPct val="90000"/>
              </a:lnSpc>
              <a:spcBef>
                <a:spcPct val="0"/>
              </a:spcBef>
              <a:buNone/>
              <a:defRPr sz="4400" b="1" kern="1200" cap="none" spc="0">
                <a:ln w="0"/>
                <a:solidFill>
                  <a:srgbClr val="002060"/>
                </a:solidFill>
                <a:effectLst/>
                <a:latin typeface="Arial" panose="020B0604020202020204" pitchFamily="34" charset="0"/>
                <a:ea typeface="+mj-ea"/>
                <a:cs typeface="Arial" panose="020B0604020202020204" pitchFamily="34" charset="0"/>
              </a:defRPr>
            </a:lvl1pPr>
          </a:lstStyle>
          <a:p>
            <a:r>
              <a:rPr lang="en-US"/>
              <a:t>Render and Commit</a:t>
            </a:r>
          </a:p>
        </p:txBody>
      </p:sp>
    </p:spTree>
    <p:extLst>
      <p:ext uri="{BB962C8B-B14F-4D97-AF65-F5344CB8AC3E}">
        <p14:creationId xmlns:p14="http://schemas.microsoft.com/office/powerpoint/2010/main" val="5896796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C8004-A103-49EA-9A28-F8C829EE12CE}"/>
              </a:ext>
            </a:extLst>
          </p:cNvPr>
          <p:cNvSpPr>
            <a:spLocks noGrp="1"/>
          </p:cNvSpPr>
          <p:nvPr>
            <p:ph type="title"/>
          </p:nvPr>
        </p:nvSpPr>
        <p:spPr/>
        <p:txBody>
          <a:bodyPr/>
          <a:lstStyle/>
          <a:p>
            <a:r>
              <a:rPr lang="en-US"/>
              <a:t>What Render and Commit?</a:t>
            </a:r>
          </a:p>
        </p:txBody>
      </p:sp>
      <p:sp>
        <p:nvSpPr>
          <p:cNvPr id="3" name="Text Placeholder 2">
            <a:extLst>
              <a:ext uri="{FF2B5EF4-FFF2-40B4-BE49-F238E27FC236}">
                <a16:creationId xmlns:a16="http://schemas.microsoft.com/office/drawing/2014/main" id="{8B74D62C-0A4A-44A8-A1DE-BEAA90A7F95B}"/>
              </a:ext>
            </a:extLst>
          </p:cNvPr>
          <p:cNvSpPr>
            <a:spLocks noGrp="1"/>
          </p:cNvSpPr>
          <p:nvPr>
            <p:ph type="body" idx="1"/>
          </p:nvPr>
        </p:nvSpPr>
        <p:spPr>
          <a:xfrm>
            <a:off x="838200" y="1535811"/>
            <a:ext cx="10515600" cy="4351338"/>
          </a:xfrm>
        </p:spPr>
        <p:txBody>
          <a:bodyPr>
            <a:normAutofit/>
          </a:bodyPr>
          <a:lstStyle/>
          <a:p>
            <a:pPr algn="just"/>
            <a:r>
              <a:rPr lang="en-US" sz="2400"/>
              <a:t>Before your components are displayed on screen, they must be rendered by React</a:t>
            </a:r>
          </a:p>
          <a:p>
            <a:pPr algn="just"/>
            <a:r>
              <a:rPr lang="en-US" sz="2400"/>
              <a:t>You will learn:</a:t>
            </a:r>
          </a:p>
          <a:p>
            <a:pPr lvl="1" algn="just"/>
            <a:r>
              <a:rPr lang="en-US" sz="2000"/>
              <a:t>What rendering means in React </a:t>
            </a:r>
          </a:p>
          <a:p>
            <a:pPr lvl="1" algn="just"/>
            <a:r>
              <a:rPr lang="en-US" sz="2000"/>
              <a:t>When and why React renders a component </a:t>
            </a:r>
          </a:p>
          <a:p>
            <a:pPr lvl="1" algn="just"/>
            <a:r>
              <a:rPr lang="en-US" sz="2000"/>
              <a:t>The steps involved in displaying a component on screen </a:t>
            </a:r>
          </a:p>
          <a:p>
            <a:pPr lvl="1" algn="just"/>
            <a:r>
              <a:rPr lang="en-US" sz="2000"/>
              <a:t>Why rendering does not always produce a DOM update</a:t>
            </a:r>
          </a:p>
        </p:txBody>
      </p:sp>
      <p:sp>
        <p:nvSpPr>
          <p:cNvPr id="4" name="Slide Number Placeholder 3">
            <a:extLst>
              <a:ext uri="{FF2B5EF4-FFF2-40B4-BE49-F238E27FC236}">
                <a16:creationId xmlns:a16="http://schemas.microsoft.com/office/drawing/2014/main" id="{F96B605A-C16B-4C58-83E0-170B6C3F3621}"/>
              </a:ext>
            </a:extLst>
          </p:cNvPr>
          <p:cNvSpPr>
            <a:spLocks noGrp="1"/>
          </p:cNvSpPr>
          <p:nvPr>
            <p:ph type="sldNum" idx="12"/>
          </p:nvPr>
        </p:nvSpPr>
        <p:spPr/>
        <p:txBody>
          <a:bodyPr/>
          <a:lstStyle/>
          <a:p>
            <a:fld id="{00000000-1234-1234-1234-123412341234}" type="slidenum">
              <a:rPr lang="en-US" smtClean="0"/>
              <a:pPr/>
              <a:t>16</a:t>
            </a:fld>
            <a:endParaRPr lang="en-US"/>
          </a:p>
        </p:txBody>
      </p:sp>
      <p:pic>
        <p:nvPicPr>
          <p:cNvPr id="3074" name="Picture 2" descr="A browser painting 'still life with card element'.">
            <a:extLst>
              <a:ext uri="{FF2B5EF4-FFF2-40B4-BE49-F238E27FC236}">
                <a16:creationId xmlns:a16="http://schemas.microsoft.com/office/drawing/2014/main" id="{A2AC9B5F-456D-4F90-94E5-B7DAC413CD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06095" y="2140299"/>
            <a:ext cx="3703130" cy="21905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03519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57EC2-31ED-4CAA-A040-8729B34280C2}"/>
              </a:ext>
            </a:extLst>
          </p:cNvPr>
          <p:cNvSpPr>
            <a:spLocks noGrp="1"/>
          </p:cNvSpPr>
          <p:nvPr>
            <p:ph type="title"/>
          </p:nvPr>
        </p:nvSpPr>
        <p:spPr/>
        <p:txBody>
          <a:bodyPr/>
          <a:lstStyle/>
          <a:p>
            <a:r>
              <a:rPr lang="en-US"/>
              <a:t>Scenario rendering</a:t>
            </a:r>
          </a:p>
        </p:txBody>
      </p:sp>
      <p:sp>
        <p:nvSpPr>
          <p:cNvPr id="3" name="Text Placeholder 2">
            <a:extLst>
              <a:ext uri="{FF2B5EF4-FFF2-40B4-BE49-F238E27FC236}">
                <a16:creationId xmlns:a16="http://schemas.microsoft.com/office/drawing/2014/main" id="{454BA782-0BD6-4CF4-8F5A-7385C66990A8}"/>
              </a:ext>
            </a:extLst>
          </p:cNvPr>
          <p:cNvSpPr>
            <a:spLocks noGrp="1"/>
          </p:cNvSpPr>
          <p:nvPr>
            <p:ph type="body" idx="1"/>
          </p:nvPr>
        </p:nvSpPr>
        <p:spPr/>
        <p:txBody>
          <a:bodyPr/>
          <a:lstStyle/>
          <a:p>
            <a:pPr algn="just"/>
            <a:r>
              <a:rPr lang="en-US"/>
              <a:t>Imagine that your components are cooks in the kitchen, assembling tasty dishes from ingredients. </a:t>
            </a:r>
          </a:p>
          <a:p>
            <a:pPr algn="just"/>
            <a:r>
              <a:rPr lang="en-US"/>
              <a:t>In this scenario, React is the waiter who puts in requests from customers and brings them their orders. This process of requesting and serving UI has three steps: </a:t>
            </a:r>
          </a:p>
          <a:p>
            <a:pPr lvl="1" algn="just"/>
            <a:r>
              <a:rPr lang="en-US" b="1"/>
              <a:t>Triggering</a:t>
            </a:r>
            <a:r>
              <a:rPr lang="en-US"/>
              <a:t> a render (delivering the guest’s order to the kitchen) </a:t>
            </a:r>
          </a:p>
          <a:p>
            <a:pPr lvl="1" algn="just"/>
            <a:r>
              <a:rPr lang="en-US" b="1"/>
              <a:t>Rendering</a:t>
            </a:r>
            <a:r>
              <a:rPr lang="en-US"/>
              <a:t> the component (preparing the order in the kitchen) </a:t>
            </a:r>
          </a:p>
          <a:p>
            <a:pPr lvl="1" algn="just"/>
            <a:r>
              <a:rPr lang="en-US" b="1"/>
              <a:t>Committing</a:t>
            </a:r>
            <a:r>
              <a:rPr lang="en-US"/>
              <a:t> to the DOM (placing the order on the table)</a:t>
            </a:r>
          </a:p>
        </p:txBody>
      </p:sp>
      <p:sp>
        <p:nvSpPr>
          <p:cNvPr id="4" name="Slide Number Placeholder 3">
            <a:extLst>
              <a:ext uri="{FF2B5EF4-FFF2-40B4-BE49-F238E27FC236}">
                <a16:creationId xmlns:a16="http://schemas.microsoft.com/office/drawing/2014/main" id="{E653D706-778B-4E17-B8A4-76503CF6AB71}"/>
              </a:ext>
            </a:extLst>
          </p:cNvPr>
          <p:cNvSpPr>
            <a:spLocks noGrp="1"/>
          </p:cNvSpPr>
          <p:nvPr>
            <p:ph type="sldNum" idx="12"/>
          </p:nvPr>
        </p:nvSpPr>
        <p:spPr/>
        <p:txBody>
          <a:bodyPr/>
          <a:lstStyle/>
          <a:p>
            <a:fld id="{00000000-1234-1234-1234-123412341234}" type="slidenum">
              <a:rPr lang="en-US" smtClean="0"/>
              <a:pPr/>
              <a:t>17</a:t>
            </a:fld>
            <a:endParaRPr lang="en-US"/>
          </a:p>
        </p:txBody>
      </p:sp>
      <p:pic>
        <p:nvPicPr>
          <p:cNvPr id="6" name="Picture 5">
            <a:extLst>
              <a:ext uri="{FF2B5EF4-FFF2-40B4-BE49-F238E27FC236}">
                <a16:creationId xmlns:a16="http://schemas.microsoft.com/office/drawing/2014/main" id="{1EDA9E19-4205-421D-8005-9553318AB43D}"/>
              </a:ext>
            </a:extLst>
          </p:cNvPr>
          <p:cNvPicPr>
            <a:picLocks noChangeAspect="1"/>
          </p:cNvPicPr>
          <p:nvPr/>
        </p:nvPicPr>
        <p:blipFill>
          <a:blip r:embed="rId2"/>
          <a:stretch>
            <a:fillRect/>
          </a:stretch>
        </p:blipFill>
        <p:spPr>
          <a:xfrm>
            <a:off x="3290229" y="5056301"/>
            <a:ext cx="5611541" cy="1801699"/>
          </a:xfrm>
          <a:prstGeom prst="rect">
            <a:avLst/>
          </a:prstGeom>
        </p:spPr>
      </p:pic>
    </p:spTree>
    <p:extLst>
      <p:ext uri="{BB962C8B-B14F-4D97-AF65-F5344CB8AC3E}">
        <p14:creationId xmlns:p14="http://schemas.microsoft.com/office/powerpoint/2010/main" val="16029545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3A34D-08E3-4098-AD72-A0EC0F2EDD66}"/>
              </a:ext>
            </a:extLst>
          </p:cNvPr>
          <p:cNvSpPr>
            <a:spLocks noGrp="1"/>
          </p:cNvSpPr>
          <p:nvPr>
            <p:ph type="title"/>
          </p:nvPr>
        </p:nvSpPr>
        <p:spPr/>
        <p:txBody>
          <a:bodyPr/>
          <a:lstStyle/>
          <a:p>
            <a:r>
              <a:rPr lang="en-US"/>
              <a:t>Step 1: Trigger a render</a:t>
            </a:r>
          </a:p>
        </p:txBody>
      </p:sp>
      <p:sp>
        <p:nvSpPr>
          <p:cNvPr id="3" name="Text Placeholder 2">
            <a:extLst>
              <a:ext uri="{FF2B5EF4-FFF2-40B4-BE49-F238E27FC236}">
                <a16:creationId xmlns:a16="http://schemas.microsoft.com/office/drawing/2014/main" id="{B3D8E27E-79B0-46B7-831A-489017F90DDA}"/>
              </a:ext>
            </a:extLst>
          </p:cNvPr>
          <p:cNvSpPr>
            <a:spLocks noGrp="1"/>
          </p:cNvSpPr>
          <p:nvPr>
            <p:ph type="body" idx="1"/>
          </p:nvPr>
        </p:nvSpPr>
        <p:spPr/>
        <p:txBody>
          <a:bodyPr/>
          <a:lstStyle/>
          <a:p>
            <a:r>
              <a:rPr lang="en-US"/>
              <a:t>There are two reasons for a component to render: </a:t>
            </a:r>
          </a:p>
          <a:p>
            <a:pPr lvl="1"/>
            <a:r>
              <a:rPr lang="en-US"/>
              <a:t>It’s the component’s initial render. </a:t>
            </a:r>
          </a:p>
          <a:p>
            <a:pPr lvl="1"/>
            <a:r>
              <a:rPr lang="en-US"/>
              <a:t>The component’s (or one of its ancestors’) state has been updated.</a:t>
            </a:r>
          </a:p>
          <a:p>
            <a:r>
              <a:rPr lang="en-US"/>
              <a:t>Initial render </a:t>
            </a:r>
          </a:p>
        </p:txBody>
      </p:sp>
      <p:sp>
        <p:nvSpPr>
          <p:cNvPr id="4" name="Slide Number Placeholder 3">
            <a:extLst>
              <a:ext uri="{FF2B5EF4-FFF2-40B4-BE49-F238E27FC236}">
                <a16:creationId xmlns:a16="http://schemas.microsoft.com/office/drawing/2014/main" id="{6F185FBE-7F1A-4DA4-AF09-A27BC15E6BDA}"/>
              </a:ext>
            </a:extLst>
          </p:cNvPr>
          <p:cNvSpPr>
            <a:spLocks noGrp="1"/>
          </p:cNvSpPr>
          <p:nvPr>
            <p:ph type="sldNum" idx="12"/>
          </p:nvPr>
        </p:nvSpPr>
        <p:spPr/>
        <p:txBody>
          <a:bodyPr/>
          <a:lstStyle/>
          <a:p>
            <a:fld id="{00000000-1234-1234-1234-123412341234}" type="slidenum">
              <a:rPr lang="en-US" smtClean="0"/>
              <a:pPr/>
              <a:t>18</a:t>
            </a:fld>
            <a:endParaRPr lang="en-US"/>
          </a:p>
        </p:txBody>
      </p:sp>
      <p:pic>
        <p:nvPicPr>
          <p:cNvPr id="8" name="Picture 7">
            <a:extLst>
              <a:ext uri="{FF2B5EF4-FFF2-40B4-BE49-F238E27FC236}">
                <a16:creationId xmlns:a16="http://schemas.microsoft.com/office/drawing/2014/main" id="{CB545B7E-BCE3-43D5-9016-6F3CFF78C0CB}"/>
              </a:ext>
            </a:extLst>
          </p:cNvPr>
          <p:cNvPicPr>
            <a:picLocks noChangeAspect="1"/>
          </p:cNvPicPr>
          <p:nvPr/>
        </p:nvPicPr>
        <p:blipFill>
          <a:blip r:embed="rId3"/>
          <a:stretch>
            <a:fillRect/>
          </a:stretch>
        </p:blipFill>
        <p:spPr>
          <a:xfrm>
            <a:off x="1403149" y="3708043"/>
            <a:ext cx="4982270" cy="2143424"/>
          </a:xfrm>
          <a:prstGeom prst="rect">
            <a:avLst/>
          </a:prstGeom>
        </p:spPr>
      </p:pic>
      <p:pic>
        <p:nvPicPr>
          <p:cNvPr id="10" name="Picture 9">
            <a:extLst>
              <a:ext uri="{FF2B5EF4-FFF2-40B4-BE49-F238E27FC236}">
                <a16:creationId xmlns:a16="http://schemas.microsoft.com/office/drawing/2014/main" id="{FD2F5484-B2EB-47B7-A02C-413CB60D03E1}"/>
              </a:ext>
            </a:extLst>
          </p:cNvPr>
          <p:cNvPicPr>
            <a:picLocks noChangeAspect="1"/>
          </p:cNvPicPr>
          <p:nvPr/>
        </p:nvPicPr>
        <p:blipFill>
          <a:blip r:embed="rId4"/>
          <a:stretch>
            <a:fillRect/>
          </a:stretch>
        </p:blipFill>
        <p:spPr>
          <a:xfrm>
            <a:off x="8045268" y="2992818"/>
            <a:ext cx="2743583" cy="3105583"/>
          </a:xfrm>
          <a:prstGeom prst="rect">
            <a:avLst/>
          </a:prstGeom>
        </p:spPr>
      </p:pic>
      <p:sp>
        <p:nvSpPr>
          <p:cNvPr id="11" name="Arrow: Right 10">
            <a:extLst>
              <a:ext uri="{FF2B5EF4-FFF2-40B4-BE49-F238E27FC236}">
                <a16:creationId xmlns:a16="http://schemas.microsoft.com/office/drawing/2014/main" id="{7D42C491-12B1-4E9E-B58B-19D0BBC92BCD}"/>
              </a:ext>
            </a:extLst>
          </p:cNvPr>
          <p:cNvSpPr/>
          <p:nvPr/>
        </p:nvSpPr>
        <p:spPr>
          <a:xfrm>
            <a:off x="6832879" y="4541855"/>
            <a:ext cx="884255" cy="351692"/>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058859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C2A21-DA12-4411-BA63-F0F539ED4A85}"/>
              </a:ext>
            </a:extLst>
          </p:cNvPr>
          <p:cNvSpPr>
            <a:spLocks noGrp="1"/>
          </p:cNvSpPr>
          <p:nvPr>
            <p:ph type="title"/>
          </p:nvPr>
        </p:nvSpPr>
        <p:spPr/>
        <p:txBody>
          <a:bodyPr/>
          <a:lstStyle/>
          <a:p>
            <a:r>
              <a:rPr lang="en-US"/>
              <a:t>Step 1: Trigger a render – cont’d</a:t>
            </a:r>
          </a:p>
        </p:txBody>
      </p:sp>
      <p:sp>
        <p:nvSpPr>
          <p:cNvPr id="3" name="Text Placeholder 2">
            <a:extLst>
              <a:ext uri="{FF2B5EF4-FFF2-40B4-BE49-F238E27FC236}">
                <a16:creationId xmlns:a16="http://schemas.microsoft.com/office/drawing/2014/main" id="{2AE357D6-075D-4B96-BCB5-1FF0331E07CD}"/>
              </a:ext>
            </a:extLst>
          </p:cNvPr>
          <p:cNvSpPr>
            <a:spLocks noGrp="1"/>
          </p:cNvSpPr>
          <p:nvPr>
            <p:ph type="body" idx="1"/>
          </p:nvPr>
        </p:nvSpPr>
        <p:spPr/>
        <p:txBody>
          <a:bodyPr/>
          <a:lstStyle/>
          <a:p>
            <a:r>
              <a:rPr lang="en-US"/>
              <a:t>Re-renders when state updates</a:t>
            </a:r>
          </a:p>
        </p:txBody>
      </p:sp>
      <p:sp>
        <p:nvSpPr>
          <p:cNvPr id="4" name="Slide Number Placeholder 3">
            <a:extLst>
              <a:ext uri="{FF2B5EF4-FFF2-40B4-BE49-F238E27FC236}">
                <a16:creationId xmlns:a16="http://schemas.microsoft.com/office/drawing/2014/main" id="{22BBE339-18D6-49A2-BCA4-1E439E86A6BC}"/>
              </a:ext>
            </a:extLst>
          </p:cNvPr>
          <p:cNvSpPr>
            <a:spLocks noGrp="1"/>
          </p:cNvSpPr>
          <p:nvPr>
            <p:ph type="sldNum" idx="12"/>
          </p:nvPr>
        </p:nvSpPr>
        <p:spPr/>
        <p:txBody>
          <a:bodyPr/>
          <a:lstStyle/>
          <a:p>
            <a:fld id="{00000000-1234-1234-1234-123412341234}" type="slidenum">
              <a:rPr lang="en-US" smtClean="0"/>
              <a:pPr/>
              <a:t>19</a:t>
            </a:fld>
            <a:endParaRPr lang="en-US"/>
          </a:p>
        </p:txBody>
      </p:sp>
      <p:pic>
        <p:nvPicPr>
          <p:cNvPr id="6" name="Picture 5">
            <a:extLst>
              <a:ext uri="{FF2B5EF4-FFF2-40B4-BE49-F238E27FC236}">
                <a16:creationId xmlns:a16="http://schemas.microsoft.com/office/drawing/2014/main" id="{800CC14D-8C05-4126-B01D-B482609F0594}"/>
              </a:ext>
            </a:extLst>
          </p:cNvPr>
          <p:cNvPicPr>
            <a:picLocks noChangeAspect="1"/>
          </p:cNvPicPr>
          <p:nvPr/>
        </p:nvPicPr>
        <p:blipFill>
          <a:blip r:embed="rId3"/>
          <a:stretch>
            <a:fillRect/>
          </a:stretch>
        </p:blipFill>
        <p:spPr>
          <a:xfrm>
            <a:off x="1287682" y="2547881"/>
            <a:ext cx="8611802" cy="3048425"/>
          </a:xfrm>
          <a:prstGeom prst="rect">
            <a:avLst/>
          </a:prstGeom>
        </p:spPr>
      </p:pic>
    </p:spTree>
    <p:extLst>
      <p:ext uri="{BB962C8B-B14F-4D97-AF65-F5344CB8AC3E}">
        <p14:creationId xmlns:p14="http://schemas.microsoft.com/office/powerpoint/2010/main" val="10861215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
        <p:nvSpPr>
          <p:cNvPr id="99" name="Google Shape;99;p2"/>
          <p:cNvSpPr txBox="1">
            <a:spLocks noGrp="1"/>
          </p:cNvSpPr>
          <p:nvPr>
            <p:ph type="body" idx="1"/>
          </p:nvPr>
        </p:nvSpPr>
        <p:spPr>
          <a:xfrm>
            <a:off x="714703" y="1424123"/>
            <a:ext cx="11066792" cy="4933134"/>
          </a:xfrm>
          <a:prstGeom prst="rect">
            <a:avLst/>
          </a:prstGeom>
          <a:noFill/>
          <a:ln>
            <a:noFill/>
          </a:ln>
        </p:spPr>
        <p:txBody>
          <a:bodyPr spcFirstLastPara="1" wrap="square" lIns="91425" tIns="45700" rIns="91425" bIns="45700" anchor="t" anchorCtr="0">
            <a:noAutofit/>
          </a:bodyPr>
          <a:lstStyle/>
          <a:p>
            <a:pPr marL="342900" lvl="0" indent="-342900" algn="l" rtl="0">
              <a:lnSpc>
                <a:spcPct val="120000"/>
              </a:lnSpc>
              <a:spcBef>
                <a:spcPts val="0"/>
              </a:spcBef>
              <a:spcAft>
                <a:spcPts val="0"/>
              </a:spcAft>
              <a:buClr>
                <a:srgbClr val="973735"/>
              </a:buClr>
              <a:buSzPts val="1400"/>
              <a:buFont typeface="Noto Sans Symbols"/>
              <a:buChar char="◆"/>
            </a:pPr>
            <a:r>
              <a:rPr lang="en-US"/>
              <a:t>Event Handling</a:t>
            </a:r>
          </a:p>
          <a:p>
            <a:pPr marL="800100" lvl="1">
              <a:lnSpc>
                <a:spcPct val="120000"/>
              </a:lnSpc>
              <a:spcBef>
                <a:spcPts val="0"/>
              </a:spcBef>
              <a:buClr>
                <a:srgbClr val="973735"/>
              </a:buClr>
              <a:buSzPts val="1400"/>
              <a:buFont typeface="Noto Sans Symbols"/>
              <a:buChar char="◆"/>
            </a:pPr>
            <a:r>
              <a:rPr lang="en-US"/>
              <a:t>Declaring event handlers </a:t>
            </a:r>
          </a:p>
          <a:p>
            <a:pPr marL="800100" lvl="1">
              <a:lnSpc>
                <a:spcPct val="120000"/>
              </a:lnSpc>
              <a:spcBef>
                <a:spcPts val="0"/>
              </a:spcBef>
              <a:buClr>
                <a:srgbClr val="973735"/>
              </a:buClr>
              <a:buSzPts val="1400"/>
              <a:buFont typeface="Noto Sans Symbols"/>
              <a:buChar char="◆"/>
            </a:pPr>
            <a:r>
              <a:rPr lang="en-US"/>
              <a:t>Using event handler context and parameters </a:t>
            </a:r>
          </a:p>
          <a:p>
            <a:pPr marL="800100" lvl="1">
              <a:lnSpc>
                <a:spcPct val="120000"/>
              </a:lnSpc>
              <a:spcBef>
                <a:spcPts val="0"/>
              </a:spcBef>
              <a:buClr>
                <a:srgbClr val="973735"/>
              </a:buClr>
              <a:buSzPts val="1400"/>
              <a:buFont typeface="Noto Sans Symbols"/>
              <a:buChar char="◆"/>
            </a:pPr>
            <a:r>
              <a:rPr lang="en-US"/>
              <a:t>Declaring inline event handlers </a:t>
            </a:r>
          </a:p>
          <a:p>
            <a:pPr marL="800100" lvl="1">
              <a:lnSpc>
                <a:spcPct val="120000"/>
              </a:lnSpc>
              <a:spcBef>
                <a:spcPts val="0"/>
              </a:spcBef>
              <a:buClr>
                <a:srgbClr val="973735"/>
              </a:buClr>
              <a:buSzPts val="1400"/>
              <a:buFont typeface="Noto Sans Symbols"/>
              <a:buChar char="◆"/>
            </a:pPr>
            <a:r>
              <a:rPr lang="en-US"/>
              <a:t>Binding handlers to elements </a:t>
            </a:r>
          </a:p>
          <a:p>
            <a:pPr marL="800100" lvl="1">
              <a:lnSpc>
                <a:spcPct val="120000"/>
              </a:lnSpc>
              <a:spcBef>
                <a:spcPts val="0"/>
              </a:spcBef>
              <a:buClr>
                <a:srgbClr val="973735"/>
              </a:buClr>
              <a:buSzPts val="1400"/>
              <a:buFont typeface="Noto Sans Symbols"/>
              <a:buChar char="◆"/>
            </a:pPr>
            <a:r>
              <a:rPr lang="en-US"/>
              <a:t>Using synthetic event objects </a:t>
            </a:r>
          </a:p>
          <a:p>
            <a:pPr marL="800100" lvl="1">
              <a:lnSpc>
                <a:spcPct val="120000"/>
              </a:lnSpc>
              <a:spcBef>
                <a:spcPts val="0"/>
              </a:spcBef>
              <a:buClr>
                <a:srgbClr val="973735"/>
              </a:buClr>
              <a:buSzPts val="1400"/>
              <a:buFont typeface="Noto Sans Symbols"/>
              <a:buChar char="◆"/>
            </a:pPr>
            <a:r>
              <a:rPr lang="en-US"/>
              <a:t>Understanding event pooling</a:t>
            </a:r>
          </a:p>
          <a:p>
            <a:pPr marL="342900" lvl="0" indent="-342900" algn="l" rtl="0">
              <a:lnSpc>
                <a:spcPct val="120000"/>
              </a:lnSpc>
              <a:spcBef>
                <a:spcPts val="0"/>
              </a:spcBef>
              <a:spcAft>
                <a:spcPts val="0"/>
              </a:spcAft>
              <a:buClr>
                <a:srgbClr val="973735"/>
              </a:buClr>
              <a:buSzPts val="1400"/>
              <a:buFont typeface="Noto Sans Symbols"/>
              <a:buChar char="◆"/>
            </a:pPr>
            <a:r>
              <a:rPr lang="en-US"/>
              <a:t>Render and Commit</a:t>
            </a:r>
          </a:p>
          <a:p>
            <a:pPr marL="342900" lvl="0" indent="-342900" algn="l" rtl="0">
              <a:lnSpc>
                <a:spcPct val="120000"/>
              </a:lnSpc>
              <a:spcBef>
                <a:spcPts val="0"/>
              </a:spcBef>
              <a:spcAft>
                <a:spcPts val="0"/>
              </a:spcAft>
              <a:buClr>
                <a:srgbClr val="973735"/>
              </a:buClr>
              <a:buSzPts val="1400"/>
              <a:buFont typeface="Noto Sans Symbols"/>
              <a:buChar char="◆"/>
            </a:pPr>
            <a:r>
              <a:rPr lang="en-US"/>
              <a:t>State as a snapshot</a:t>
            </a:r>
          </a:p>
        </p:txBody>
      </p:sp>
      <p:sp>
        <p:nvSpPr>
          <p:cNvPr id="101" name="Google Shape;101;p2"/>
          <p:cNvSpPr txBox="1">
            <a:spLocks noGrp="1"/>
          </p:cNvSpPr>
          <p:nvPr>
            <p:ph type="title"/>
          </p:nvPr>
        </p:nvSpPr>
        <p:spPr>
          <a:xfrm>
            <a:off x="838200" y="611076"/>
            <a:ext cx="10379025" cy="748017"/>
          </a:xfrm>
          <a:prstGeom prst="rect">
            <a:avLst/>
          </a:prstGeom>
          <a:solidFill>
            <a:schemeClr val="lt1"/>
          </a:solid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Arial"/>
              <a:buNone/>
            </a:pPr>
            <a:r>
              <a:rPr lang="en-US" sz="4000" b="1"/>
              <a:t>Objectives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3A34D-08E3-4098-AD72-A0EC0F2EDD66}"/>
              </a:ext>
            </a:extLst>
          </p:cNvPr>
          <p:cNvSpPr>
            <a:spLocks noGrp="1"/>
          </p:cNvSpPr>
          <p:nvPr>
            <p:ph type="title"/>
          </p:nvPr>
        </p:nvSpPr>
        <p:spPr/>
        <p:txBody>
          <a:bodyPr/>
          <a:lstStyle/>
          <a:p>
            <a:r>
              <a:rPr lang="en-US"/>
              <a:t>Step 2: React renders your components</a:t>
            </a:r>
          </a:p>
        </p:txBody>
      </p:sp>
      <p:sp>
        <p:nvSpPr>
          <p:cNvPr id="3" name="Text Placeholder 2">
            <a:extLst>
              <a:ext uri="{FF2B5EF4-FFF2-40B4-BE49-F238E27FC236}">
                <a16:creationId xmlns:a16="http://schemas.microsoft.com/office/drawing/2014/main" id="{B3D8E27E-79B0-46B7-831A-489017F90DDA}"/>
              </a:ext>
            </a:extLst>
          </p:cNvPr>
          <p:cNvSpPr>
            <a:spLocks noGrp="1"/>
          </p:cNvSpPr>
          <p:nvPr>
            <p:ph type="body" idx="1"/>
          </p:nvPr>
        </p:nvSpPr>
        <p:spPr/>
        <p:txBody>
          <a:bodyPr>
            <a:normAutofit/>
          </a:bodyPr>
          <a:lstStyle/>
          <a:p>
            <a:pPr algn="just"/>
            <a:r>
              <a:rPr lang="en-US"/>
              <a:t>After you trigger a render, React calls components to figure out what to display on screen. “Rendering” is React calling components. </a:t>
            </a:r>
          </a:p>
          <a:p>
            <a:pPr lvl="1" algn="just"/>
            <a:r>
              <a:rPr lang="en-US"/>
              <a:t>On initial render, React will call the root component. </a:t>
            </a:r>
          </a:p>
          <a:p>
            <a:pPr lvl="1" algn="just"/>
            <a:r>
              <a:rPr lang="en-US"/>
              <a:t>For subsequent renders, React will call the function component whose state update triggered the render.</a:t>
            </a:r>
          </a:p>
        </p:txBody>
      </p:sp>
      <p:sp>
        <p:nvSpPr>
          <p:cNvPr id="4" name="Slide Number Placeholder 3">
            <a:extLst>
              <a:ext uri="{FF2B5EF4-FFF2-40B4-BE49-F238E27FC236}">
                <a16:creationId xmlns:a16="http://schemas.microsoft.com/office/drawing/2014/main" id="{6F185FBE-7F1A-4DA4-AF09-A27BC15E6BDA}"/>
              </a:ext>
            </a:extLst>
          </p:cNvPr>
          <p:cNvSpPr>
            <a:spLocks noGrp="1"/>
          </p:cNvSpPr>
          <p:nvPr>
            <p:ph type="sldNum" idx="12"/>
          </p:nvPr>
        </p:nvSpPr>
        <p:spPr/>
        <p:txBody>
          <a:bodyPr/>
          <a:lstStyle/>
          <a:p>
            <a:fld id="{00000000-1234-1234-1234-123412341234}" type="slidenum">
              <a:rPr lang="en-US" smtClean="0"/>
              <a:pPr/>
              <a:t>20</a:t>
            </a:fld>
            <a:endParaRPr lang="en-US"/>
          </a:p>
        </p:txBody>
      </p:sp>
      <p:sp>
        <p:nvSpPr>
          <p:cNvPr id="8" name="TextBox 7">
            <a:extLst>
              <a:ext uri="{FF2B5EF4-FFF2-40B4-BE49-F238E27FC236}">
                <a16:creationId xmlns:a16="http://schemas.microsoft.com/office/drawing/2014/main" id="{049FDC9A-9E71-43AA-A69A-3071EE87A9A2}"/>
              </a:ext>
            </a:extLst>
          </p:cNvPr>
          <p:cNvSpPr txBox="1"/>
          <p:nvPr/>
        </p:nvSpPr>
        <p:spPr>
          <a:xfrm>
            <a:off x="1092856" y="4352693"/>
            <a:ext cx="10336404" cy="1938992"/>
          </a:xfrm>
          <a:prstGeom prst="rect">
            <a:avLst/>
          </a:prstGeom>
          <a:noFill/>
        </p:spPr>
        <p:txBody>
          <a:bodyPr wrap="square">
            <a:spAutoFit/>
          </a:bodyPr>
          <a:lstStyle/>
          <a:p>
            <a:pPr marL="342900" indent="-342900" algn="just">
              <a:buFont typeface="Arial" panose="020B0604020202020204" pitchFamily="34" charset="0"/>
              <a:buChar char="•"/>
            </a:pPr>
            <a:r>
              <a:rPr lang="en-US" sz="2400" b="1"/>
              <a:t>During the initial render</a:t>
            </a:r>
            <a:r>
              <a:rPr lang="en-US" sz="2400"/>
              <a:t>, React will create the DOM nodes for &lt;section&gt;, &lt;h1&gt;, and three &lt;img&gt; tags. </a:t>
            </a:r>
          </a:p>
          <a:p>
            <a:pPr marL="342900" indent="-342900" algn="just">
              <a:buFont typeface="Arial" panose="020B0604020202020204" pitchFamily="34" charset="0"/>
              <a:buChar char="•"/>
            </a:pPr>
            <a:r>
              <a:rPr lang="en-US" sz="2400" b="1"/>
              <a:t>During a re-render</a:t>
            </a:r>
            <a:r>
              <a:rPr lang="en-US" sz="2400"/>
              <a:t>, React will calculate which of their properties, if any, have changed since the previous render. It won’t do anything with that information until the next step, the commit phase.</a:t>
            </a:r>
          </a:p>
        </p:txBody>
      </p:sp>
    </p:spTree>
    <p:extLst>
      <p:ext uri="{BB962C8B-B14F-4D97-AF65-F5344CB8AC3E}">
        <p14:creationId xmlns:p14="http://schemas.microsoft.com/office/powerpoint/2010/main" val="12374148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3A34D-08E3-4098-AD72-A0EC0F2EDD66}"/>
              </a:ext>
            </a:extLst>
          </p:cNvPr>
          <p:cNvSpPr>
            <a:spLocks noGrp="1"/>
          </p:cNvSpPr>
          <p:nvPr>
            <p:ph type="title"/>
          </p:nvPr>
        </p:nvSpPr>
        <p:spPr/>
        <p:txBody>
          <a:bodyPr/>
          <a:lstStyle/>
          <a:p>
            <a:r>
              <a:rPr lang="en-US"/>
              <a:t>Step 2: React renders your components – cont’d</a:t>
            </a:r>
          </a:p>
        </p:txBody>
      </p:sp>
      <p:sp>
        <p:nvSpPr>
          <p:cNvPr id="4" name="Slide Number Placeholder 3">
            <a:extLst>
              <a:ext uri="{FF2B5EF4-FFF2-40B4-BE49-F238E27FC236}">
                <a16:creationId xmlns:a16="http://schemas.microsoft.com/office/drawing/2014/main" id="{6F185FBE-7F1A-4DA4-AF09-A27BC15E6BDA}"/>
              </a:ext>
            </a:extLst>
          </p:cNvPr>
          <p:cNvSpPr>
            <a:spLocks noGrp="1"/>
          </p:cNvSpPr>
          <p:nvPr>
            <p:ph type="sldNum" idx="12"/>
          </p:nvPr>
        </p:nvSpPr>
        <p:spPr/>
        <p:txBody>
          <a:bodyPr/>
          <a:lstStyle/>
          <a:p>
            <a:fld id="{00000000-1234-1234-1234-123412341234}" type="slidenum">
              <a:rPr lang="en-US" smtClean="0"/>
              <a:pPr/>
              <a:t>21</a:t>
            </a:fld>
            <a:endParaRPr lang="en-US"/>
          </a:p>
        </p:txBody>
      </p:sp>
      <p:sp>
        <p:nvSpPr>
          <p:cNvPr id="6" name="Text Placeholder 5">
            <a:extLst>
              <a:ext uri="{FF2B5EF4-FFF2-40B4-BE49-F238E27FC236}">
                <a16:creationId xmlns:a16="http://schemas.microsoft.com/office/drawing/2014/main" id="{7256238F-51C0-4C6A-AF8F-BAEA330ABCDA}"/>
              </a:ext>
            </a:extLst>
          </p:cNvPr>
          <p:cNvSpPr>
            <a:spLocks noGrp="1"/>
          </p:cNvSpPr>
          <p:nvPr>
            <p:ph type="body" idx="1"/>
          </p:nvPr>
        </p:nvSpPr>
        <p:spPr/>
        <p:txBody>
          <a:bodyPr/>
          <a:lstStyle/>
          <a:p>
            <a:endParaRPr lang="en-US"/>
          </a:p>
        </p:txBody>
      </p:sp>
      <p:pic>
        <p:nvPicPr>
          <p:cNvPr id="7" name="Picture 6">
            <a:extLst>
              <a:ext uri="{FF2B5EF4-FFF2-40B4-BE49-F238E27FC236}">
                <a16:creationId xmlns:a16="http://schemas.microsoft.com/office/drawing/2014/main" id="{6DAE204A-E230-4E93-AD7A-EB1FFD3E5EBE}"/>
              </a:ext>
            </a:extLst>
          </p:cNvPr>
          <p:cNvPicPr>
            <a:picLocks noChangeAspect="1"/>
          </p:cNvPicPr>
          <p:nvPr/>
        </p:nvPicPr>
        <p:blipFill>
          <a:blip r:embed="rId3"/>
          <a:stretch>
            <a:fillRect/>
          </a:stretch>
        </p:blipFill>
        <p:spPr>
          <a:xfrm>
            <a:off x="852533" y="1535810"/>
            <a:ext cx="5723879" cy="4944889"/>
          </a:xfrm>
          <a:prstGeom prst="rect">
            <a:avLst/>
          </a:prstGeom>
        </p:spPr>
      </p:pic>
      <p:pic>
        <p:nvPicPr>
          <p:cNvPr id="9" name="Picture 8">
            <a:extLst>
              <a:ext uri="{FF2B5EF4-FFF2-40B4-BE49-F238E27FC236}">
                <a16:creationId xmlns:a16="http://schemas.microsoft.com/office/drawing/2014/main" id="{05505342-FBC6-44A1-B847-FC1A4D8A01C4}"/>
              </a:ext>
            </a:extLst>
          </p:cNvPr>
          <p:cNvPicPr>
            <a:picLocks noChangeAspect="1"/>
          </p:cNvPicPr>
          <p:nvPr/>
        </p:nvPicPr>
        <p:blipFill>
          <a:blip r:embed="rId4"/>
          <a:stretch>
            <a:fillRect/>
          </a:stretch>
        </p:blipFill>
        <p:spPr>
          <a:xfrm>
            <a:off x="6986695" y="1535810"/>
            <a:ext cx="5089758" cy="2563918"/>
          </a:xfrm>
          <a:prstGeom prst="rect">
            <a:avLst/>
          </a:prstGeom>
        </p:spPr>
      </p:pic>
      <p:pic>
        <p:nvPicPr>
          <p:cNvPr id="11" name="Picture 10">
            <a:extLst>
              <a:ext uri="{FF2B5EF4-FFF2-40B4-BE49-F238E27FC236}">
                <a16:creationId xmlns:a16="http://schemas.microsoft.com/office/drawing/2014/main" id="{415B23D8-591D-4071-AC77-2930CAA1A030}"/>
              </a:ext>
            </a:extLst>
          </p:cNvPr>
          <p:cNvPicPr>
            <a:picLocks noChangeAspect="1"/>
          </p:cNvPicPr>
          <p:nvPr/>
        </p:nvPicPr>
        <p:blipFill>
          <a:blip r:embed="rId5"/>
          <a:stretch>
            <a:fillRect/>
          </a:stretch>
        </p:blipFill>
        <p:spPr>
          <a:xfrm>
            <a:off x="6986695" y="4335694"/>
            <a:ext cx="5089759" cy="1721783"/>
          </a:xfrm>
          <a:prstGeom prst="rect">
            <a:avLst/>
          </a:prstGeom>
        </p:spPr>
      </p:pic>
    </p:spTree>
    <p:extLst>
      <p:ext uri="{BB962C8B-B14F-4D97-AF65-F5344CB8AC3E}">
        <p14:creationId xmlns:p14="http://schemas.microsoft.com/office/powerpoint/2010/main" val="13688789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3A34D-08E3-4098-AD72-A0EC0F2EDD66}"/>
              </a:ext>
            </a:extLst>
          </p:cNvPr>
          <p:cNvSpPr>
            <a:spLocks noGrp="1"/>
          </p:cNvSpPr>
          <p:nvPr>
            <p:ph type="title"/>
          </p:nvPr>
        </p:nvSpPr>
        <p:spPr/>
        <p:txBody>
          <a:bodyPr/>
          <a:lstStyle/>
          <a:p>
            <a:r>
              <a:rPr lang="en-US"/>
              <a:t>Step 3: React commits changes to the DOM</a:t>
            </a:r>
          </a:p>
        </p:txBody>
      </p:sp>
      <p:sp>
        <p:nvSpPr>
          <p:cNvPr id="3" name="Text Placeholder 2">
            <a:extLst>
              <a:ext uri="{FF2B5EF4-FFF2-40B4-BE49-F238E27FC236}">
                <a16:creationId xmlns:a16="http://schemas.microsoft.com/office/drawing/2014/main" id="{B3D8E27E-79B0-46B7-831A-489017F90DDA}"/>
              </a:ext>
            </a:extLst>
          </p:cNvPr>
          <p:cNvSpPr>
            <a:spLocks noGrp="1"/>
          </p:cNvSpPr>
          <p:nvPr>
            <p:ph type="body" idx="1"/>
          </p:nvPr>
        </p:nvSpPr>
        <p:spPr/>
        <p:txBody>
          <a:bodyPr/>
          <a:lstStyle/>
          <a:p>
            <a:pPr algn="just"/>
            <a:r>
              <a:rPr lang="en-US"/>
              <a:t>After rendering (calling) your components, React will modify the DOM. </a:t>
            </a:r>
          </a:p>
          <a:p>
            <a:pPr lvl="1" algn="just"/>
            <a:r>
              <a:rPr lang="en-US"/>
              <a:t>For the initial render, React will use the appendChild() DOM API to put all the DOM nodes it has created on screen. </a:t>
            </a:r>
          </a:p>
          <a:p>
            <a:pPr lvl="1" algn="just"/>
            <a:r>
              <a:rPr lang="en-US"/>
              <a:t>For re-renders, React will apply the minimal necessary operations (calculated while rendering!) to make the DOM match the latest rendering output.</a:t>
            </a:r>
          </a:p>
        </p:txBody>
      </p:sp>
      <p:sp>
        <p:nvSpPr>
          <p:cNvPr id="4" name="Slide Number Placeholder 3">
            <a:extLst>
              <a:ext uri="{FF2B5EF4-FFF2-40B4-BE49-F238E27FC236}">
                <a16:creationId xmlns:a16="http://schemas.microsoft.com/office/drawing/2014/main" id="{6F185FBE-7F1A-4DA4-AF09-A27BC15E6BDA}"/>
              </a:ext>
            </a:extLst>
          </p:cNvPr>
          <p:cNvSpPr>
            <a:spLocks noGrp="1"/>
          </p:cNvSpPr>
          <p:nvPr>
            <p:ph type="sldNum" idx="12"/>
          </p:nvPr>
        </p:nvSpPr>
        <p:spPr/>
        <p:txBody>
          <a:bodyPr/>
          <a:lstStyle/>
          <a:p>
            <a:fld id="{00000000-1234-1234-1234-123412341234}" type="slidenum">
              <a:rPr lang="en-US" smtClean="0"/>
              <a:pPr/>
              <a:t>22</a:t>
            </a:fld>
            <a:endParaRPr lang="en-US"/>
          </a:p>
        </p:txBody>
      </p:sp>
    </p:spTree>
    <p:extLst>
      <p:ext uri="{BB962C8B-B14F-4D97-AF65-F5344CB8AC3E}">
        <p14:creationId xmlns:p14="http://schemas.microsoft.com/office/powerpoint/2010/main" val="6389731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3A34D-08E3-4098-AD72-A0EC0F2EDD66}"/>
              </a:ext>
            </a:extLst>
          </p:cNvPr>
          <p:cNvSpPr>
            <a:spLocks noGrp="1"/>
          </p:cNvSpPr>
          <p:nvPr>
            <p:ph type="title"/>
          </p:nvPr>
        </p:nvSpPr>
        <p:spPr/>
        <p:txBody>
          <a:bodyPr/>
          <a:lstStyle/>
          <a:p>
            <a:r>
              <a:rPr lang="en-US"/>
              <a:t>Step 3: React commits changes to the DOM – cont’d</a:t>
            </a:r>
          </a:p>
        </p:txBody>
      </p:sp>
      <p:sp>
        <p:nvSpPr>
          <p:cNvPr id="3" name="Text Placeholder 2">
            <a:extLst>
              <a:ext uri="{FF2B5EF4-FFF2-40B4-BE49-F238E27FC236}">
                <a16:creationId xmlns:a16="http://schemas.microsoft.com/office/drawing/2014/main" id="{B3D8E27E-79B0-46B7-831A-489017F90DDA}"/>
              </a:ext>
            </a:extLst>
          </p:cNvPr>
          <p:cNvSpPr>
            <a:spLocks noGrp="1"/>
          </p:cNvSpPr>
          <p:nvPr>
            <p:ph type="body" idx="1"/>
          </p:nvPr>
        </p:nvSpPr>
        <p:spPr/>
        <p:txBody>
          <a:bodyPr/>
          <a:lstStyle/>
          <a:p>
            <a:pPr algn="just"/>
            <a:endParaRPr lang="en-US"/>
          </a:p>
        </p:txBody>
      </p:sp>
      <p:sp>
        <p:nvSpPr>
          <p:cNvPr id="4" name="Slide Number Placeholder 3">
            <a:extLst>
              <a:ext uri="{FF2B5EF4-FFF2-40B4-BE49-F238E27FC236}">
                <a16:creationId xmlns:a16="http://schemas.microsoft.com/office/drawing/2014/main" id="{6F185FBE-7F1A-4DA4-AF09-A27BC15E6BDA}"/>
              </a:ext>
            </a:extLst>
          </p:cNvPr>
          <p:cNvSpPr>
            <a:spLocks noGrp="1"/>
          </p:cNvSpPr>
          <p:nvPr>
            <p:ph type="sldNum" idx="12"/>
          </p:nvPr>
        </p:nvSpPr>
        <p:spPr/>
        <p:txBody>
          <a:bodyPr/>
          <a:lstStyle/>
          <a:p>
            <a:fld id="{00000000-1234-1234-1234-123412341234}" type="slidenum">
              <a:rPr lang="en-US" smtClean="0"/>
              <a:pPr/>
              <a:t>23</a:t>
            </a:fld>
            <a:endParaRPr lang="en-US"/>
          </a:p>
        </p:txBody>
      </p:sp>
      <p:pic>
        <p:nvPicPr>
          <p:cNvPr id="6" name="Picture 5">
            <a:extLst>
              <a:ext uri="{FF2B5EF4-FFF2-40B4-BE49-F238E27FC236}">
                <a16:creationId xmlns:a16="http://schemas.microsoft.com/office/drawing/2014/main" id="{C4EF7B3F-4CB1-48B4-8858-A04A16EF0727}"/>
              </a:ext>
            </a:extLst>
          </p:cNvPr>
          <p:cNvPicPr>
            <a:picLocks noChangeAspect="1"/>
          </p:cNvPicPr>
          <p:nvPr/>
        </p:nvPicPr>
        <p:blipFill>
          <a:blip r:embed="rId2"/>
          <a:stretch>
            <a:fillRect/>
          </a:stretch>
        </p:blipFill>
        <p:spPr>
          <a:xfrm>
            <a:off x="838200" y="4162883"/>
            <a:ext cx="3276232" cy="1976660"/>
          </a:xfrm>
          <a:prstGeom prst="rect">
            <a:avLst/>
          </a:prstGeom>
        </p:spPr>
      </p:pic>
      <p:pic>
        <p:nvPicPr>
          <p:cNvPr id="8" name="Picture 7">
            <a:extLst>
              <a:ext uri="{FF2B5EF4-FFF2-40B4-BE49-F238E27FC236}">
                <a16:creationId xmlns:a16="http://schemas.microsoft.com/office/drawing/2014/main" id="{D915CD25-4222-4B59-AFE6-2A1DAAC77746}"/>
              </a:ext>
            </a:extLst>
          </p:cNvPr>
          <p:cNvPicPr>
            <a:picLocks noChangeAspect="1"/>
          </p:cNvPicPr>
          <p:nvPr/>
        </p:nvPicPr>
        <p:blipFill>
          <a:blip r:embed="rId3"/>
          <a:stretch>
            <a:fillRect/>
          </a:stretch>
        </p:blipFill>
        <p:spPr>
          <a:xfrm>
            <a:off x="838200" y="1535811"/>
            <a:ext cx="4900865" cy="2342853"/>
          </a:xfrm>
          <a:prstGeom prst="rect">
            <a:avLst/>
          </a:prstGeom>
        </p:spPr>
      </p:pic>
      <p:pic>
        <p:nvPicPr>
          <p:cNvPr id="10" name="Picture 9">
            <a:extLst>
              <a:ext uri="{FF2B5EF4-FFF2-40B4-BE49-F238E27FC236}">
                <a16:creationId xmlns:a16="http://schemas.microsoft.com/office/drawing/2014/main" id="{E95667A3-7731-4D56-9933-0AA7E0C59F63}"/>
              </a:ext>
            </a:extLst>
          </p:cNvPr>
          <p:cNvPicPr>
            <a:picLocks noChangeAspect="1"/>
          </p:cNvPicPr>
          <p:nvPr/>
        </p:nvPicPr>
        <p:blipFill>
          <a:blip r:embed="rId4"/>
          <a:stretch>
            <a:fillRect/>
          </a:stretch>
        </p:blipFill>
        <p:spPr>
          <a:xfrm>
            <a:off x="5827150" y="1535811"/>
            <a:ext cx="5526650" cy="4603732"/>
          </a:xfrm>
          <a:prstGeom prst="rect">
            <a:avLst/>
          </a:prstGeom>
        </p:spPr>
      </p:pic>
    </p:spTree>
    <p:extLst>
      <p:ext uri="{BB962C8B-B14F-4D97-AF65-F5344CB8AC3E}">
        <p14:creationId xmlns:p14="http://schemas.microsoft.com/office/powerpoint/2010/main" val="39408276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a:extLst>
              <a:ext uri="{FF2B5EF4-FFF2-40B4-BE49-F238E27FC236}">
                <a16:creationId xmlns:a16="http://schemas.microsoft.com/office/drawing/2014/main" id="{361D431B-4A82-7440-9E7C-8C839B072D38}"/>
              </a:ext>
            </a:extLst>
          </p:cNvPr>
          <p:cNvSpPr txBox="1">
            <a:spLocks/>
          </p:cNvSpPr>
          <p:nvPr/>
        </p:nvSpPr>
        <p:spPr>
          <a:xfrm>
            <a:off x="1810512" y="2092960"/>
            <a:ext cx="8570976" cy="1336040"/>
          </a:xfrm>
          <a:prstGeom prst="rect">
            <a:avLst/>
          </a:prstGeom>
          <a:solidFill>
            <a:schemeClr val="accent5">
              <a:lumMod val="20000"/>
              <a:lumOff val="80000"/>
            </a:schemeClr>
          </a:solidFill>
        </p:spPr>
        <p:txBody>
          <a:bodyPr vert="horz" lIns="91440" tIns="45720" rIns="91440" bIns="45720" rtlCol="0" anchor="ctr">
            <a:noAutofit/>
          </a:bodyPr>
          <a:lstStyle>
            <a:lvl1pPr algn="ctr" defTabSz="914400" rtl="0" eaLnBrk="1" latinLnBrk="0" hangingPunct="1">
              <a:lnSpc>
                <a:spcPct val="90000"/>
              </a:lnSpc>
              <a:spcBef>
                <a:spcPct val="0"/>
              </a:spcBef>
              <a:buNone/>
              <a:defRPr sz="4400" b="1" kern="1200" cap="none" spc="0">
                <a:ln w="0"/>
                <a:solidFill>
                  <a:srgbClr val="002060"/>
                </a:solidFill>
                <a:effectLst/>
                <a:latin typeface="Arial" panose="020B0604020202020204" pitchFamily="34" charset="0"/>
                <a:ea typeface="+mj-ea"/>
                <a:cs typeface="Arial" panose="020B0604020202020204" pitchFamily="34" charset="0"/>
              </a:defRPr>
            </a:lvl1pPr>
          </a:lstStyle>
          <a:p>
            <a:r>
              <a:rPr lang="en-US"/>
              <a:t>Exercise 17: Demo about </a:t>
            </a:r>
            <a:br>
              <a:rPr lang="en-US"/>
            </a:br>
            <a:r>
              <a:rPr lang="en-US"/>
              <a:t>Render and Commit</a:t>
            </a:r>
          </a:p>
        </p:txBody>
      </p:sp>
    </p:spTree>
    <p:extLst>
      <p:ext uri="{BB962C8B-B14F-4D97-AF65-F5344CB8AC3E}">
        <p14:creationId xmlns:p14="http://schemas.microsoft.com/office/powerpoint/2010/main" val="8370076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a:extLst>
              <a:ext uri="{FF2B5EF4-FFF2-40B4-BE49-F238E27FC236}">
                <a16:creationId xmlns:a16="http://schemas.microsoft.com/office/drawing/2014/main" id="{361D431B-4A82-7440-9E7C-8C839B072D38}"/>
              </a:ext>
            </a:extLst>
          </p:cNvPr>
          <p:cNvSpPr txBox="1">
            <a:spLocks/>
          </p:cNvSpPr>
          <p:nvPr/>
        </p:nvSpPr>
        <p:spPr>
          <a:xfrm>
            <a:off x="1810512" y="2092960"/>
            <a:ext cx="8570976" cy="1336040"/>
          </a:xfrm>
          <a:prstGeom prst="rect">
            <a:avLst/>
          </a:prstGeom>
          <a:solidFill>
            <a:schemeClr val="accent5">
              <a:lumMod val="20000"/>
              <a:lumOff val="80000"/>
            </a:schemeClr>
          </a:solidFill>
        </p:spPr>
        <p:txBody>
          <a:bodyPr vert="horz" lIns="91440" tIns="45720" rIns="91440" bIns="45720" rtlCol="0" anchor="ctr">
            <a:noAutofit/>
          </a:bodyPr>
          <a:lstStyle>
            <a:lvl1pPr algn="ctr" defTabSz="914400" rtl="0" eaLnBrk="1" latinLnBrk="0" hangingPunct="1">
              <a:lnSpc>
                <a:spcPct val="90000"/>
              </a:lnSpc>
              <a:spcBef>
                <a:spcPct val="0"/>
              </a:spcBef>
              <a:buNone/>
              <a:defRPr sz="4400" b="1" kern="1200" cap="none" spc="0">
                <a:ln w="0"/>
                <a:solidFill>
                  <a:srgbClr val="002060"/>
                </a:solidFill>
                <a:effectLst/>
                <a:latin typeface="Arial" panose="020B0604020202020204" pitchFamily="34" charset="0"/>
                <a:ea typeface="+mj-ea"/>
                <a:cs typeface="Arial" panose="020B0604020202020204" pitchFamily="34" charset="0"/>
              </a:defRPr>
            </a:lvl1pPr>
          </a:lstStyle>
          <a:p>
            <a:r>
              <a:rPr lang="en-US"/>
              <a:t>State as a Snapshot</a:t>
            </a:r>
          </a:p>
        </p:txBody>
      </p:sp>
    </p:spTree>
    <p:extLst>
      <p:ext uri="{BB962C8B-B14F-4D97-AF65-F5344CB8AC3E}">
        <p14:creationId xmlns:p14="http://schemas.microsoft.com/office/powerpoint/2010/main" val="40640603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BAA76-4AFB-4A1B-9845-CCC86C204079}"/>
              </a:ext>
            </a:extLst>
          </p:cNvPr>
          <p:cNvSpPr>
            <a:spLocks noGrp="1"/>
          </p:cNvSpPr>
          <p:nvPr>
            <p:ph type="title"/>
          </p:nvPr>
        </p:nvSpPr>
        <p:spPr/>
        <p:txBody>
          <a:bodyPr/>
          <a:lstStyle/>
          <a:p>
            <a:r>
              <a:rPr lang="en-US"/>
              <a:t>State behaves more like a snapshot</a:t>
            </a:r>
          </a:p>
        </p:txBody>
      </p:sp>
      <p:sp>
        <p:nvSpPr>
          <p:cNvPr id="3" name="Text Placeholder 2">
            <a:extLst>
              <a:ext uri="{FF2B5EF4-FFF2-40B4-BE49-F238E27FC236}">
                <a16:creationId xmlns:a16="http://schemas.microsoft.com/office/drawing/2014/main" id="{10ECE227-43D3-43B1-B9CA-A096AF8E87FD}"/>
              </a:ext>
            </a:extLst>
          </p:cNvPr>
          <p:cNvSpPr>
            <a:spLocks noGrp="1"/>
          </p:cNvSpPr>
          <p:nvPr>
            <p:ph type="body" idx="1"/>
          </p:nvPr>
        </p:nvSpPr>
        <p:spPr/>
        <p:txBody>
          <a:bodyPr/>
          <a:lstStyle/>
          <a:p>
            <a:pPr algn="just"/>
            <a:r>
              <a:rPr lang="en-US"/>
              <a:t>State variables might look like regular JavaScript variables that you can read and write to. However, state behaves more like a snapshot. Setting it does not change the state variable you already have, but instead triggers a re-render.</a:t>
            </a:r>
          </a:p>
          <a:p>
            <a:r>
              <a:rPr lang="en-US"/>
              <a:t>You will learn:</a:t>
            </a:r>
          </a:p>
          <a:p>
            <a:pPr lvl="1"/>
            <a:r>
              <a:rPr lang="en-US"/>
              <a:t>How setting state triggers re-renders </a:t>
            </a:r>
          </a:p>
          <a:p>
            <a:pPr lvl="1"/>
            <a:r>
              <a:rPr lang="en-US"/>
              <a:t>When and how state updates </a:t>
            </a:r>
          </a:p>
          <a:p>
            <a:pPr lvl="1"/>
            <a:r>
              <a:rPr lang="en-US"/>
              <a:t>Why state does not update immediately after you set it </a:t>
            </a:r>
          </a:p>
          <a:p>
            <a:pPr lvl="1"/>
            <a:r>
              <a:rPr lang="en-US"/>
              <a:t>How event handlers access a “snapshot” of the state</a:t>
            </a:r>
          </a:p>
        </p:txBody>
      </p:sp>
      <p:sp>
        <p:nvSpPr>
          <p:cNvPr id="4" name="Slide Number Placeholder 3">
            <a:extLst>
              <a:ext uri="{FF2B5EF4-FFF2-40B4-BE49-F238E27FC236}">
                <a16:creationId xmlns:a16="http://schemas.microsoft.com/office/drawing/2014/main" id="{EC40FB7C-909B-4571-BF0A-DB73D51433F1}"/>
              </a:ext>
            </a:extLst>
          </p:cNvPr>
          <p:cNvSpPr>
            <a:spLocks noGrp="1"/>
          </p:cNvSpPr>
          <p:nvPr>
            <p:ph type="sldNum" idx="12"/>
          </p:nvPr>
        </p:nvSpPr>
        <p:spPr/>
        <p:txBody>
          <a:bodyPr/>
          <a:lstStyle/>
          <a:p>
            <a:fld id="{00000000-1234-1234-1234-123412341234}" type="slidenum">
              <a:rPr lang="en-US" smtClean="0"/>
              <a:pPr/>
              <a:t>26</a:t>
            </a:fld>
            <a:endParaRPr lang="en-US"/>
          </a:p>
        </p:txBody>
      </p:sp>
    </p:spTree>
    <p:extLst>
      <p:ext uri="{BB962C8B-B14F-4D97-AF65-F5344CB8AC3E}">
        <p14:creationId xmlns:p14="http://schemas.microsoft.com/office/powerpoint/2010/main" val="37368476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E035E-6712-436B-8082-7E3A0F7A3A60}"/>
              </a:ext>
            </a:extLst>
          </p:cNvPr>
          <p:cNvSpPr>
            <a:spLocks noGrp="1"/>
          </p:cNvSpPr>
          <p:nvPr>
            <p:ph type="title"/>
          </p:nvPr>
        </p:nvSpPr>
        <p:spPr/>
        <p:txBody>
          <a:bodyPr/>
          <a:lstStyle/>
          <a:p>
            <a:r>
              <a:rPr lang="en-US"/>
              <a:t>Setting state triggers renders</a:t>
            </a:r>
          </a:p>
        </p:txBody>
      </p:sp>
      <p:sp>
        <p:nvSpPr>
          <p:cNvPr id="3" name="Text Placeholder 2">
            <a:extLst>
              <a:ext uri="{FF2B5EF4-FFF2-40B4-BE49-F238E27FC236}">
                <a16:creationId xmlns:a16="http://schemas.microsoft.com/office/drawing/2014/main" id="{54E49BD5-6647-4F38-B623-B3245F202E03}"/>
              </a:ext>
            </a:extLst>
          </p:cNvPr>
          <p:cNvSpPr>
            <a:spLocks noGrp="1"/>
          </p:cNvSpPr>
          <p:nvPr>
            <p:ph type="body" idx="1"/>
          </p:nvPr>
        </p:nvSpPr>
        <p:spPr/>
        <p:txBody>
          <a:bodyPr/>
          <a:lstStyle/>
          <a:p>
            <a:pPr algn="just"/>
            <a:r>
              <a:rPr lang="en-US"/>
              <a:t>Setting state requests a re-render from React. This means that for an interface to react to the event, you need to update the state.</a:t>
            </a:r>
          </a:p>
          <a:p>
            <a:pPr algn="just"/>
            <a:r>
              <a:rPr lang="en-US"/>
              <a:t>Here’s what happens when you click the button: </a:t>
            </a:r>
          </a:p>
          <a:p>
            <a:pPr lvl="1" algn="just"/>
            <a:r>
              <a:rPr lang="en-US"/>
              <a:t>The onSubmit event handler executes. </a:t>
            </a:r>
          </a:p>
          <a:p>
            <a:pPr lvl="1" algn="just"/>
            <a:r>
              <a:rPr lang="en-US"/>
              <a:t>setIsSent(true) sets isSent to true and queues a new render. </a:t>
            </a:r>
          </a:p>
          <a:p>
            <a:pPr lvl="1" algn="just"/>
            <a:r>
              <a:rPr lang="en-US"/>
              <a:t>React re-renders the component according to the new isSent value.</a:t>
            </a:r>
          </a:p>
        </p:txBody>
      </p:sp>
      <p:sp>
        <p:nvSpPr>
          <p:cNvPr id="4" name="Slide Number Placeholder 3">
            <a:extLst>
              <a:ext uri="{FF2B5EF4-FFF2-40B4-BE49-F238E27FC236}">
                <a16:creationId xmlns:a16="http://schemas.microsoft.com/office/drawing/2014/main" id="{4E134DA0-418B-4254-8ADB-9AAE702DBA36}"/>
              </a:ext>
            </a:extLst>
          </p:cNvPr>
          <p:cNvSpPr>
            <a:spLocks noGrp="1"/>
          </p:cNvSpPr>
          <p:nvPr>
            <p:ph type="sldNum" idx="12"/>
          </p:nvPr>
        </p:nvSpPr>
        <p:spPr/>
        <p:txBody>
          <a:bodyPr/>
          <a:lstStyle/>
          <a:p>
            <a:fld id="{00000000-1234-1234-1234-123412341234}" type="slidenum">
              <a:rPr lang="en-US" smtClean="0"/>
              <a:pPr/>
              <a:t>27</a:t>
            </a:fld>
            <a:endParaRPr lang="en-US"/>
          </a:p>
        </p:txBody>
      </p:sp>
    </p:spTree>
    <p:extLst>
      <p:ext uri="{BB962C8B-B14F-4D97-AF65-F5344CB8AC3E}">
        <p14:creationId xmlns:p14="http://schemas.microsoft.com/office/powerpoint/2010/main" val="6677415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04094-2B83-45E2-B210-8FC1EC6A49DD}"/>
              </a:ext>
            </a:extLst>
          </p:cNvPr>
          <p:cNvSpPr>
            <a:spLocks noGrp="1"/>
          </p:cNvSpPr>
          <p:nvPr>
            <p:ph type="title"/>
          </p:nvPr>
        </p:nvSpPr>
        <p:spPr/>
        <p:txBody>
          <a:bodyPr/>
          <a:lstStyle/>
          <a:p>
            <a:r>
              <a:rPr lang="en-US"/>
              <a:t>Setting state triggers renders – cont’d</a:t>
            </a:r>
          </a:p>
        </p:txBody>
      </p:sp>
      <p:sp>
        <p:nvSpPr>
          <p:cNvPr id="3" name="Text Placeholder 2">
            <a:extLst>
              <a:ext uri="{FF2B5EF4-FFF2-40B4-BE49-F238E27FC236}">
                <a16:creationId xmlns:a16="http://schemas.microsoft.com/office/drawing/2014/main" id="{F60F44E2-3D28-4D50-9B56-A284E9FD4CD4}"/>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E6551FDC-E0A9-4E27-A362-B42743784C3C}"/>
              </a:ext>
            </a:extLst>
          </p:cNvPr>
          <p:cNvSpPr>
            <a:spLocks noGrp="1"/>
          </p:cNvSpPr>
          <p:nvPr>
            <p:ph type="sldNum" idx="12"/>
          </p:nvPr>
        </p:nvSpPr>
        <p:spPr/>
        <p:txBody>
          <a:bodyPr/>
          <a:lstStyle/>
          <a:p>
            <a:fld id="{00000000-1234-1234-1234-123412341234}" type="slidenum">
              <a:rPr lang="en-US" smtClean="0"/>
              <a:pPr/>
              <a:t>28</a:t>
            </a:fld>
            <a:endParaRPr lang="en-US"/>
          </a:p>
        </p:txBody>
      </p:sp>
      <p:pic>
        <p:nvPicPr>
          <p:cNvPr id="6" name="Picture 5">
            <a:extLst>
              <a:ext uri="{FF2B5EF4-FFF2-40B4-BE49-F238E27FC236}">
                <a16:creationId xmlns:a16="http://schemas.microsoft.com/office/drawing/2014/main" id="{F19B1BE0-3427-487E-B84C-80D1124A3F21}"/>
              </a:ext>
            </a:extLst>
          </p:cNvPr>
          <p:cNvPicPr>
            <a:picLocks noChangeAspect="1"/>
          </p:cNvPicPr>
          <p:nvPr/>
        </p:nvPicPr>
        <p:blipFill>
          <a:blip r:embed="rId2"/>
          <a:stretch>
            <a:fillRect/>
          </a:stretch>
        </p:blipFill>
        <p:spPr>
          <a:xfrm>
            <a:off x="638515" y="1290412"/>
            <a:ext cx="5892913" cy="5520936"/>
          </a:xfrm>
          <a:prstGeom prst="rect">
            <a:avLst/>
          </a:prstGeom>
        </p:spPr>
      </p:pic>
      <p:pic>
        <p:nvPicPr>
          <p:cNvPr id="8" name="Picture 7">
            <a:extLst>
              <a:ext uri="{FF2B5EF4-FFF2-40B4-BE49-F238E27FC236}">
                <a16:creationId xmlns:a16="http://schemas.microsoft.com/office/drawing/2014/main" id="{AA0B479B-4282-49DC-919B-229441EB08B3}"/>
              </a:ext>
            </a:extLst>
          </p:cNvPr>
          <p:cNvPicPr>
            <a:picLocks noChangeAspect="1"/>
          </p:cNvPicPr>
          <p:nvPr/>
        </p:nvPicPr>
        <p:blipFill>
          <a:blip r:embed="rId3"/>
          <a:stretch>
            <a:fillRect/>
          </a:stretch>
        </p:blipFill>
        <p:spPr>
          <a:xfrm>
            <a:off x="7237865" y="1290412"/>
            <a:ext cx="4154039" cy="1754239"/>
          </a:xfrm>
          <a:prstGeom prst="rect">
            <a:avLst/>
          </a:prstGeom>
        </p:spPr>
      </p:pic>
      <p:pic>
        <p:nvPicPr>
          <p:cNvPr id="10" name="Picture 9">
            <a:extLst>
              <a:ext uri="{FF2B5EF4-FFF2-40B4-BE49-F238E27FC236}">
                <a16:creationId xmlns:a16="http://schemas.microsoft.com/office/drawing/2014/main" id="{5D5F12C6-A435-439B-9058-4D9C99DAC876}"/>
              </a:ext>
            </a:extLst>
          </p:cNvPr>
          <p:cNvPicPr>
            <a:picLocks noChangeAspect="1"/>
          </p:cNvPicPr>
          <p:nvPr/>
        </p:nvPicPr>
        <p:blipFill>
          <a:blip r:embed="rId4"/>
          <a:stretch>
            <a:fillRect/>
          </a:stretch>
        </p:blipFill>
        <p:spPr>
          <a:xfrm>
            <a:off x="7019038" y="3082742"/>
            <a:ext cx="4591691" cy="1257475"/>
          </a:xfrm>
          <a:prstGeom prst="rect">
            <a:avLst/>
          </a:prstGeom>
        </p:spPr>
      </p:pic>
      <p:pic>
        <p:nvPicPr>
          <p:cNvPr id="12" name="Picture 11">
            <a:extLst>
              <a:ext uri="{FF2B5EF4-FFF2-40B4-BE49-F238E27FC236}">
                <a16:creationId xmlns:a16="http://schemas.microsoft.com/office/drawing/2014/main" id="{7A2F38BD-60A8-4E2C-A80A-50290A116C2A}"/>
              </a:ext>
            </a:extLst>
          </p:cNvPr>
          <p:cNvPicPr>
            <a:picLocks noChangeAspect="1"/>
          </p:cNvPicPr>
          <p:nvPr/>
        </p:nvPicPr>
        <p:blipFill>
          <a:blip r:embed="rId5"/>
          <a:stretch>
            <a:fillRect/>
          </a:stretch>
        </p:blipFill>
        <p:spPr>
          <a:xfrm>
            <a:off x="7237865" y="4591582"/>
            <a:ext cx="2019582" cy="1066949"/>
          </a:xfrm>
          <a:prstGeom prst="rect">
            <a:avLst/>
          </a:prstGeom>
        </p:spPr>
      </p:pic>
    </p:spTree>
    <p:extLst>
      <p:ext uri="{BB962C8B-B14F-4D97-AF65-F5344CB8AC3E}">
        <p14:creationId xmlns:p14="http://schemas.microsoft.com/office/powerpoint/2010/main" val="4469909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245CD-1C4A-48C7-AF00-E5829C4D6ABA}"/>
              </a:ext>
            </a:extLst>
          </p:cNvPr>
          <p:cNvSpPr>
            <a:spLocks noGrp="1"/>
          </p:cNvSpPr>
          <p:nvPr>
            <p:ph type="title"/>
          </p:nvPr>
        </p:nvSpPr>
        <p:spPr/>
        <p:txBody>
          <a:bodyPr/>
          <a:lstStyle/>
          <a:p>
            <a:r>
              <a:rPr lang="en-US"/>
              <a:t>Rendering takes a snapshot in time</a:t>
            </a:r>
          </a:p>
        </p:txBody>
      </p:sp>
      <p:sp>
        <p:nvSpPr>
          <p:cNvPr id="3" name="Text Placeholder 2">
            <a:extLst>
              <a:ext uri="{FF2B5EF4-FFF2-40B4-BE49-F238E27FC236}">
                <a16:creationId xmlns:a16="http://schemas.microsoft.com/office/drawing/2014/main" id="{E1F57FF4-DE44-48B6-B50E-F7A371731D15}"/>
              </a:ext>
            </a:extLst>
          </p:cNvPr>
          <p:cNvSpPr>
            <a:spLocks noGrp="1"/>
          </p:cNvSpPr>
          <p:nvPr>
            <p:ph type="body" idx="1"/>
          </p:nvPr>
        </p:nvSpPr>
        <p:spPr/>
        <p:txBody>
          <a:bodyPr/>
          <a:lstStyle/>
          <a:p>
            <a:pPr algn="just"/>
            <a:r>
              <a:rPr lang="en-US"/>
              <a:t>The JSX return from that function is like a snapshot of the UI in time. Its props, event handlers, and local variables were all calculated using its state at the time of the render.</a:t>
            </a:r>
          </a:p>
          <a:p>
            <a:pPr algn="just"/>
            <a:r>
              <a:rPr lang="en-US"/>
              <a:t>When React re-renders a component: </a:t>
            </a:r>
          </a:p>
          <a:p>
            <a:pPr lvl="1" algn="just"/>
            <a:r>
              <a:rPr lang="en-US"/>
              <a:t>React calls your function again. </a:t>
            </a:r>
          </a:p>
          <a:p>
            <a:pPr lvl="1" algn="just"/>
            <a:r>
              <a:rPr lang="en-US"/>
              <a:t>Function returns a new JSX snapshot. </a:t>
            </a:r>
          </a:p>
          <a:p>
            <a:pPr lvl="1" algn="just"/>
            <a:r>
              <a:rPr lang="en-US"/>
              <a:t>React then updates the screen to match the snapshot returned.</a:t>
            </a:r>
          </a:p>
        </p:txBody>
      </p:sp>
      <p:sp>
        <p:nvSpPr>
          <p:cNvPr id="4" name="Slide Number Placeholder 3">
            <a:extLst>
              <a:ext uri="{FF2B5EF4-FFF2-40B4-BE49-F238E27FC236}">
                <a16:creationId xmlns:a16="http://schemas.microsoft.com/office/drawing/2014/main" id="{B9602727-9AAA-4A61-BDB3-1E15229D0A2B}"/>
              </a:ext>
            </a:extLst>
          </p:cNvPr>
          <p:cNvSpPr>
            <a:spLocks noGrp="1"/>
          </p:cNvSpPr>
          <p:nvPr>
            <p:ph type="sldNum" idx="12"/>
          </p:nvPr>
        </p:nvSpPr>
        <p:spPr/>
        <p:txBody>
          <a:bodyPr/>
          <a:lstStyle/>
          <a:p>
            <a:fld id="{00000000-1234-1234-1234-123412341234}" type="slidenum">
              <a:rPr lang="en-US" smtClean="0"/>
              <a:pPr/>
              <a:t>29</a:t>
            </a:fld>
            <a:endParaRPr lang="en-US"/>
          </a:p>
        </p:txBody>
      </p:sp>
      <p:pic>
        <p:nvPicPr>
          <p:cNvPr id="6" name="Picture 5">
            <a:extLst>
              <a:ext uri="{FF2B5EF4-FFF2-40B4-BE49-F238E27FC236}">
                <a16:creationId xmlns:a16="http://schemas.microsoft.com/office/drawing/2014/main" id="{F5B83821-552A-4A89-9692-49027BEE12D7}"/>
              </a:ext>
            </a:extLst>
          </p:cNvPr>
          <p:cNvPicPr>
            <a:picLocks noChangeAspect="1"/>
          </p:cNvPicPr>
          <p:nvPr/>
        </p:nvPicPr>
        <p:blipFill>
          <a:blip r:embed="rId2"/>
          <a:stretch>
            <a:fillRect/>
          </a:stretch>
        </p:blipFill>
        <p:spPr>
          <a:xfrm>
            <a:off x="3024552" y="4683415"/>
            <a:ext cx="5372505" cy="2174585"/>
          </a:xfrm>
          <a:prstGeom prst="rect">
            <a:avLst/>
          </a:prstGeom>
        </p:spPr>
      </p:pic>
    </p:spTree>
    <p:extLst>
      <p:ext uri="{BB962C8B-B14F-4D97-AF65-F5344CB8AC3E}">
        <p14:creationId xmlns:p14="http://schemas.microsoft.com/office/powerpoint/2010/main" val="39177011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a:extLst>
              <a:ext uri="{FF2B5EF4-FFF2-40B4-BE49-F238E27FC236}">
                <a16:creationId xmlns:a16="http://schemas.microsoft.com/office/drawing/2014/main" id="{361D431B-4A82-7440-9E7C-8C839B072D38}"/>
              </a:ext>
            </a:extLst>
          </p:cNvPr>
          <p:cNvSpPr txBox="1">
            <a:spLocks/>
          </p:cNvSpPr>
          <p:nvPr/>
        </p:nvSpPr>
        <p:spPr>
          <a:xfrm>
            <a:off x="1810512" y="2092960"/>
            <a:ext cx="8570976" cy="1336040"/>
          </a:xfrm>
          <a:prstGeom prst="rect">
            <a:avLst/>
          </a:prstGeom>
          <a:solidFill>
            <a:schemeClr val="accent5">
              <a:lumMod val="20000"/>
              <a:lumOff val="80000"/>
            </a:schemeClr>
          </a:solidFill>
        </p:spPr>
        <p:txBody>
          <a:bodyPr vert="horz" lIns="91440" tIns="45720" rIns="91440" bIns="45720" rtlCol="0" anchor="ctr">
            <a:noAutofit/>
          </a:bodyPr>
          <a:lstStyle>
            <a:lvl1pPr algn="ctr" defTabSz="914400" rtl="0" eaLnBrk="1" latinLnBrk="0" hangingPunct="1">
              <a:lnSpc>
                <a:spcPct val="90000"/>
              </a:lnSpc>
              <a:spcBef>
                <a:spcPct val="0"/>
              </a:spcBef>
              <a:buNone/>
              <a:defRPr sz="4400" b="1" kern="1200" cap="none" spc="0">
                <a:ln w="0"/>
                <a:solidFill>
                  <a:srgbClr val="002060"/>
                </a:solidFill>
                <a:effectLst/>
                <a:latin typeface="Arial" panose="020B0604020202020204" pitchFamily="34" charset="0"/>
                <a:ea typeface="+mj-ea"/>
                <a:cs typeface="Arial" panose="020B0604020202020204" pitchFamily="34" charset="0"/>
              </a:defRPr>
            </a:lvl1pPr>
          </a:lstStyle>
          <a:p>
            <a:r>
              <a:rPr lang="en-US"/>
              <a:t>Event Handling</a:t>
            </a:r>
          </a:p>
        </p:txBody>
      </p:sp>
    </p:spTree>
    <p:extLst>
      <p:ext uri="{BB962C8B-B14F-4D97-AF65-F5344CB8AC3E}">
        <p14:creationId xmlns:p14="http://schemas.microsoft.com/office/powerpoint/2010/main" val="32545332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F366E-0147-45B6-8816-C1735D195A08}"/>
              </a:ext>
            </a:extLst>
          </p:cNvPr>
          <p:cNvSpPr>
            <a:spLocks noGrp="1"/>
          </p:cNvSpPr>
          <p:nvPr>
            <p:ph type="title"/>
          </p:nvPr>
        </p:nvSpPr>
        <p:spPr/>
        <p:txBody>
          <a:bodyPr/>
          <a:lstStyle/>
          <a:p>
            <a:r>
              <a:rPr lang="en-US"/>
              <a:t>Rendering takes a snapshot in time – cont’d</a:t>
            </a:r>
          </a:p>
        </p:txBody>
      </p:sp>
      <p:sp>
        <p:nvSpPr>
          <p:cNvPr id="3" name="Text Placeholder 2">
            <a:extLst>
              <a:ext uri="{FF2B5EF4-FFF2-40B4-BE49-F238E27FC236}">
                <a16:creationId xmlns:a16="http://schemas.microsoft.com/office/drawing/2014/main" id="{68E1359F-17A4-4A66-BB77-F89B32F99790}"/>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6FA56BDA-7BA6-49C9-B42F-33CBE54CBA5B}"/>
              </a:ext>
            </a:extLst>
          </p:cNvPr>
          <p:cNvSpPr>
            <a:spLocks noGrp="1"/>
          </p:cNvSpPr>
          <p:nvPr>
            <p:ph type="sldNum" idx="12"/>
          </p:nvPr>
        </p:nvSpPr>
        <p:spPr/>
        <p:txBody>
          <a:bodyPr/>
          <a:lstStyle/>
          <a:p>
            <a:fld id="{00000000-1234-1234-1234-123412341234}" type="slidenum">
              <a:rPr lang="en-US" smtClean="0"/>
              <a:pPr/>
              <a:t>30</a:t>
            </a:fld>
            <a:endParaRPr lang="en-US"/>
          </a:p>
        </p:txBody>
      </p:sp>
      <p:pic>
        <p:nvPicPr>
          <p:cNvPr id="6" name="Picture 5">
            <a:extLst>
              <a:ext uri="{FF2B5EF4-FFF2-40B4-BE49-F238E27FC236}">
                <a16:creationId xmlns:a16="http://schemas.microsoft.com/office/drawing/2014/main" id="{8B172864-9DAF-43AF-911F-D13D60704ED9}"/>
              </a:ext>
            </a:extLst>
          </p:cNvPr>
          <p:cNvPicPr>
            <a:picLocks noChangeAspect="1"/>
          </p:cNvPicPr>
          <p:nvPr/>
        </p:nvPicPr>
        <p:blipFill>
          <a:blip r:embed="rId2"/>
          <a:stretch>
            <a:fillRect/>
          </a:stretch>
        </p:blipFill>
        <p:spPr>
          <a:xfrm>
            <a:off x="838200" y="1535811"/>
            <a:ext cx="8754697" cy="4496427"/>
          </a:xfrm>
          <a:prstGeom prst="rect">
            <a:avLst/>
          </a:prstGeom>
        </p:spPr>
      </p:pic>
    </p:spTree>
    <p:extLst>
      <p:ext uri="{BB962C8B-B14F-4D97-AF65-F5344CB8AC3E}">
        <p14:creationId xmlns:p14="http://schemas.microsoft.com/office/powerpoint/2010/main" val="24778424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F366E-0147-45B6-8816-C1735D195A08}"/>
              </a:ext>
            </a:extLst>
          </p:cNvPr>
          <p:cNvSpPr>
            <a:spLocks noGrp="1"/>
          </p:cNvSpPr>
          <p:nvPr>
            <p:ph type="title"/>
          </p:nvPr>
        </p:nvSpPr>
        <p:spPr/>
        <p:txBody>
          <a:bodyPr/>
          <a:lstStyle/>
          <a:p>
            <a:r>
              <a:rPr lang="en-US"/>
              <a:t>Rendering takes a snapshot in time – cont’d</a:t>
            </a:r>
          </a:p>
        </p:txBody>
      </p:sp>
      <p:sp>
        <p:nvSpPr>
          <p:cNvPr id="3" name="Text Placeholder 2">
            <a:extLst>
              <a:ext uri="{FF2B5EF4-FFF2-40B4-BE49-F238E27FC236}">
                <a16:creationId xmlns:a16="http://schemas.microsoft.com/office/drawing/2014/main" id="{68E1359F-17A4-4A66-BB77-F89B32F99790}"/>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6FA56BDA-7BA6-49C9-B42F-33CBE54CBA5B}"/>
              </a:ext>
            </a:extLst>
          </p:cNvPr>
          <p:cNvSpPr>
            <a:spLocks noGrp="1"/>
          </p:cNvSpPr>
          <p:nvPr>
            <p:ph type="sldNum" idx="12"/>
          </p:nvPr>
        </p:nvSpPr>
        <p:spPr/>
        <p:txBody>
          <a:bodyPr/>
          <a:lstStyle/>
          <a:p>
            <a:fld id="{00000000-1234-1234-1234-123412341234}" type="slidenum">
              <a:rPr lang="en-US" smtClean="0"/>
              <a:pPr/>
              <a:t>31</a:t>
            </a:fld>
            <a:endParaRPr lang="en-US"/>
          </a:p>
        </p:txBody>
      </p:sp>
      <p:pic>
        <p:nvPicPr>
          <p:cNvPr id="7" name="Picture 6">
            <a:extLst>
              <a:ext uri="{FF2B5EF4-FFF2-40B4-BE49-F238E27FC236}">
                <a16:creationId xmlns:a16="http://schemas.microsoft.com/office/drawing/2014/main" id="{5D35FA30-797A-4898-8615-2203FEFCF009}"/>
              </a:ext>
            </a:extLst>
          </p:cNvPr>
          <p:cNvPicPr>
            <a:picLocks noChangeAspect="1"/>
          </p:cNvPicPr>
          <p:nvPr/>
        </p:nvPicPr>
        <p:blipFill>
          <a:blip r:embed="rId2"/>
          <a:stretch>
            <a:fillRect/>
          </a:stretch>
        </p:blipFill>
        <p:spPr>
          <a:xfrm>
            <a:off x="16527" y="1535811"/>
            <a:ext cx="3915321" cy="3343742"/>
          </a:xfrm>
          <a:prstGeom prst="rect">
            <a:avLst/>
          </a:prstGeom>
        </p:spPr>
      </p:pic>
      <p:pic>
        <p:nvPicPr>
          <p:cNvPr id="9" name="Picture 8">
            <a:extLst>
              <a:ext uri="{FF2B5EF4-FFF2-40B4-BE49-F238E27FC236}">
                <a16:creationId xmlns:a16="http://schemas.microsoft.com/office/drawing/2014/main" id="{640C09B2-5C93-42DF-9725-D1A6EB21B42A}"/>
              </a:ext>
            </a:extLst>
          </p:cNvPr>
          <p:cNvPicPr>
            <a:picLocks noChangeAspect="1"/>
          </p:cNvPicPr>
          <p:nvPr/>
        </p:nvPicPr>
        <p:blipFill>
          <a:blip r:embed="rId3"/>
          <a:stretch>
            <a:fillRect/>
          </a:stretch>
        </p:blipFill>
        <p:spPr>
          <a:xfrm>
            <a:off x="3982088" y="1535811"/>
            <a:ext cx="4151897" cy="3343742"/>
          </a:xfrm>
          <a:prstGeom prst="rect">
            <a:avLst/>
          </a:prstGeom>
        </p:spPr>
      </p:pic>
      <p:pic>
        <p:nvPicPr>
          <p:cNvPr id="13" name="Picture 12">
            <a:extLst>
              <a:ext uri="{FF2B5EF4-FFF2-40B4-BE49-F238E27FC236}">
                <a16:creationId xmlns:a16="http://schemas.microsoft.com/office/drawing/2014/main" id="{BA8FCC55-9815-4012-A061-9CE28EEE3BAE}"/>
              </a:ext>
            </a:extLst>
          </p:cNvPr>
          <p:cNvPicPr>
            <a:picLocks noChangeAspect="1"/>
          </p:cNvPicPr>
          <p:nvPr/>
        </p:nvPicPr>
        <p:blipFill>
          <a:blip r:embed="rId4"/>
          <a:stretch>
            <a:fillRect/>
          </a:stretch>
        </p:blipFill>
        <p:spPr>
          <a:xfrm>
            <a:off x="8184225" y="1525763"/>
            <a:ext cx="3934374" cy="3486637"/>
          </a:xfrm>
          <a:prstGeom prst="rect">
            <a:avLst/>
          </a:prstGeom>
        </p:spPr>
      </p:pic>
    </p:spTree>
    <p:extLst>
      <p:ext uri="{BB962C8B-B14F-4D97-AF65-F5344CB8AC3E}">
        <p14:creationId xmlns:p14="http://schemas.microsoft.com/office/powerpoint/2010/main" val="22092363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a:extLst>
              <a:ext uri="{FF2B5EF4-FFF2-40B4-BE49-F238E27FC236}">
                <a16:creationId xmlns:a16="http://schemas.microsoft.com/office/drawing/2014/main" id="{361D431B-4A82-7440-9E7C-8C839B072D38}"/>
              </a:ext>
            </a:extLst>
          </p:cNvPr>
          <p:cNvSpPr txBox="1">
            <a:spLocks/>
          </p:cNvSpPr>
          <p:nvPr/>
        </p:nvSpPr>
        <p:spPr>
          <a:xfrm>
            <a:off x="1810512" y="2092960"/>
            <a:ext cx="8570976" cy="1336040"/>
          </a:xfrm>
          <a:prstGeom prst="rect">
            <a:avLst/>
          </a:prstGeom>
          <a:solidFill>
            <a:schemeClr val="accent5">
              <a:lumMod val="20000"/>
              <a:lumOff val="80000"/>
            </a:schemeClr>
          </a:solidFill>
        </p:spPr>
        <p:txBody>
          <a:bodyPr vert="horz" lIns="91440" tIns="45720" rIns="91440" bIns="45720" rtlCol="0" anchor="ctr">
            <a:noAutofit/>
          </a:bodyPr>
          <a:lstStyle>
            <a:lvl1pPr algn="ctr" defTabSz="914400" rtl="0" eaLnBrk="1" latinLnBrk="0" hangingPunct="1">
              <a:lnSpc>
                <a:spcPct val="90000"/>
              </a:lnSpc>
              <a:spcBef>
                <a:spcPct val="0"/>
              </a:spcBef>
              <a:buNone/>
              <a:defRPr sz="4400" b="1" kern="1200" cap="none" spc="0">
                <a:ln w="0"/>
                <a:solidFill>
                  <a:srgbClr val="002060"/>
                </a:solidFill>
                <a:effectLst/>
                <a:latin typeface="Arial" panose="020B0604020202020204" pitchFamily="34" charset="0"/>
                <a:ea typeface="+mj-ea"/>
                <a:cs typeface="Arial" panose="020B0604020202020204" pitchFamily="34" charset="0"/>
              </a:defRPr>
            </a:lvl1pPr>
          </a:lstStyle>
          <a:p>
            <a:r>
              <a:rPr lang="en-US"/>
              <a:t>Exercise 18: Demo about </a:t>
            </a:r>
            <a:br>
              <a:rPr lang="en-US"/>
            </a:br>
            <a:r>
              <a:rPr lang="en-US"/>
              <a:t>State as a Snapshot</a:t>
            </a:r>
          </a:p>
        </p:txBody>
      </p:sp>
    </p:spTree>
    <p:extLst>
      <p:ext uri="{BB962C8B-B14F-4D97-AF65-F5344CB8AC3E}">
        <p14:creationId xmlns:p14="http://schemas.microsoft.com/office/powerpoint/2010/main" val="5967710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753"/>
        <p:cNvGrpSpPr/>
        <p:nvPr/>
      </p:nvGrpSpPr>
      <p:grpSpPr>
        <a:xfrm>
          <a:off x="0" y="0"/>
          <a:ext cx="0" cy="0"/>
          <a:chOff x="0" y="0"/>
          <a:chExt cx="0" cy="0"/>
        </a:xfrm>
      </p:grpSpPr>
      <p:sp>
        <p:nvSpPr>
          <p:cNvPr id="754" name="Google Shape;754;p73"/>
          <p:cNvSpPr txBox="1">
            <a:spLocks noGrp="1"/>
          </p:cNvSpPr>
          <p:nvPr>
            <p:ph type="title"/>
          </p:nvPr>
        </p:nvSpPr>
        <p:spPr>
          <a:xfrm>
            <a:off x="1008993" y="679111"/>
            <a:ext cx="9850820" cy="592642"/>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Summary</a:t>
            </a:r>
            <a:endParaRPr/>
          </a:p>
        </p:txBody>
      </p:sp>
      <p:sp>
        <p:nvSpPr>
          <p:cNvPr id="755" name="Google Shape;755;p73"/>
          <p:cNvSpPr txBox="1">
            <a:spLocks noGrp="1"/>
          </p:cNvSpPr>
          <p:nvPr>
            <p:ph type="body" idx="1"/>
          </p:nvPr>
        </p:nvSpPr>
        <p:spPr>
          <a:xfrm>
            <a:off x="762739" y="1149006"/>
            <a:ext cx="11538305" cy="5331694"/>
          </a:xfrm>
          <a:prstGeom prst="rect">
            <a:avLst/>
          </a:prstGeom>
          <a:noFill/>
          <a:ln>
            <a:noFill/>
          </a:ln>
        </p:spPr>
        <p:txBody>
          <a:bodyPr spcFirstLastPara="1" wrap="square" lIns="91425" tIns="45700" rIns="91425" bIns="45700" anchor="t" anchorCtr="0">
            <a:normAutofit/>
          </a:bodyPr>
          <a:lstStyle/>
          <a:p>
            <a:pPr marL="342900" lvl="0" indent="-342900" algn="l" rtl="0">
              <a:lnSpc>
                <a:spcPct val="120000"/>
              </a:lnSpc>
              <a:spcBef>
                <a:spcPts val="0"/>
              </a:spcBef>
              <a:spcAft>
                <a:spcPts val="0"/>
              </a:spcAft>
              <a:buClr>
                <a:srgbClr val="973735"/>
              </a:buClr>
              <a:buSzPct val="50000"/>
              <a:buFont typeface="Noto Sans Symbols"/>
              <a:buChar char="◆"/>
            </a:pPr>
            <a:r>
              <a:rPr lang="en-US" sz="3000"/>
              <a:t>Concepts were introduced:</a:t>
            </a:r>
          </a:p>
          <a:p>
            <a:pPr marL="800100" lvl="1">
              <a:lnSpc>
                <a:spcPct val="120000"/>
              </a:lnSpc>
              <a:spcBef>
                <a:spcPts val="0"/>
              </a:spcBef>
              <a:buClr>
                <a:srgbClr val="973735"/>
              </a:buClr>
              <a:buSzPts val="1400"/>
              <a:buFont typeface="Noto Sans Symbols"/>
              <a:buChar char="◆"/>
            </a:pPr>
            <a:r>
              <a:rPr lang="en-US"/>
              <a:t>Event Handling</a:t>
            </a:r>
          </a:p>
          <a:p>
            <a:pPr marL="1257300" lvl="2">
              <a:lnSpc>
                <a:spcPct val="120000"/>
              </a:lnSpc>
              <a:spcBef>
                <a:spcPts val="0"/>
              </a:spcBef>
              <a:buClr>
                <a:srgbClr val="973735"/>
              </a:buClr>
              <a:buSzPts val="1400"/>
              <a:buFont typeface="Noto Sans Symbols"/>
              <a:buChar char="◆"/>
            </a:pPr>
            <a:r>
              <a:rPr lang="en-US"/>
              <a:t>Declaring event handlers </a:t>
            </a:r>
          </a:p>
          <a:p>
            <a:pPr marL="1257300" lvl="2">
              <a:lnSpc>
                <a:spcPct val="120000"/>
              </a:lnSpc>
              <a:spcBef>
                <a:spcPts val="0"/>
              </a:spcBef>
              <a:buClr>
                <a:srgbClr val="973735"/>
              </a:buClr>
              <a:buSzPts val="1400"/>
              <a:buFont typeface="Noto Sans Symbols"/>
              <a:buChar char="◆"/>
            </a:pPr>
            <a:r>
              <a:rPr lang="en-US"/>
              <a:t>Using event handler context and parameters </a:t>
            </a:r>
          </a:p>
          <a:p>
            <a:pPr marL="1257300" lvl="2">
              <a:lnSpc>
                <a:spcPct val="120000"/>
              </a:lnSpc>
              <a:spcBef>
                <a:spcPts val="0"/>
              </a:spcBef>
              <a:buClr>
                <a:srgbClr val="973735"/>
              </a:buClr>
              <a:buSzPts val="1400"/>
              <a:buFont typeface="Noto Sans Symbols"/>
              <a:buChar char="◆"/>
            </a:pPr>
            <a:r>
              <a:rPr lang="en-US"/>
              <a:t>Declaring inline event handlers </a:t>
            </a:r>
          </a:p>
          <a:p>
            <a:pPr marL="1257300" lvl="2">
              <a:lnSpc>
                <a:spcPct val="120000"/>
              </a:lnSpc>
              <a:spcBef>
                <a:spcPts val="0"/>
              </a:spcBef>
              <a:buClr>
                <a:srgbClr val="973735"/>
              </a:buClr>
              <a:buSzPts val="1400"/>
              <a:buFont typeface="Noto Sans Symbols"/>
              <a:buChar char="◆"/>
            </a:pPr>
            <a:r>
              <a:rPr lang="en-US"/>
              <a:t>Binding handlers to elements </a:t>
            </a:r>
          </a:p>
          <a:p>
            <a:pPr marL="1257300" lvl="2">
              <a:lnSpc>
                <a:spcPct val="120000"/>
              </a:lnSpc>
              <a:spcBef>
                <a:spcPts val="0"/>
              </a:spcBef>
              <a:buClr>
                <a:srgbClr val="973735"/>
              </a:buClr>
              <a:buSzPts val="1400"/>
              <a:buFont typeface="Noto Sans Symbols"/>
              <a:buChar char="◆"/>
            </a:pPr>
            <a:r>
              <a:rPr lang="en-US"/>
              <a:t>Using synthetic event objects </a:t>
            </a:r>
          </a:p>
          <a:p>
            <a:pPr marL="1257300" lvl="2">
              <a:lnSpc>
                <a:spcPct val="120000"/>
              </a:lnSpc>
              <a:spcBef>
                <a:spcPts val="0"/>
              </a:spcBef>
              <a:buClr>
                <a:srgbClr val="973735"/>
              </a:buClr>
              <a:buSzPts val="1400"/>
              <a:buFont typeface="Noto Sans Symbols"/>
              <a:buChar char="◆"/>
            </a:pPr>
            <a:r>
              <a:rPr lang="en-US"/>
              <a:t>Understanding event pooling</a:t>
            </a:r>
          </a:p>
          <a:p>
            <a:pPr marL="800100" lvl="1">
              <a:lnSpc>
                <a:spcPct val="120000"/>
              </a:lnSpc>
              <a:spcBef>
                <a:spcPts val="0"/>
              </a:spcBef>
              <a:buClr>
                <a:srgbClr val="973735"/>
              </a:buClr>
              <a:buSzPts val="1400"/>
              <a:buFont typeface="Noto Sans Symbols"/>
              <a:buChar char="◆"/>
            </a:pPr>
            <a:r>
              <a:rPr lang="en-US"/>
              <a:t>Render and Commit</a:t>
            </a:r>
          </a:p>
          <a:p>
            <a:pPr marL="800100" lvl="1">
              <a:lnSpc>
                <a:spcPct val="120000"/>
              </a:lnSpc>
              <a:spcBef>
                <a:spcPts val="0"/>
              </a:spcBef>
              <a:buClr>
                <a:srgbClr val="973735"/>
              </a:buClr>
              <a:buSzPts val="1400"/>
              <a:buFont typeface="Noto Sans Symbols"/>
              <a:buChar char="◆"/>
            </a:pPr>
            <a:r>
              <a:rPr lang="en-US"/>
              <a:t>State as a snapshot</a:t>
            </a:r>
          </a:p>
          <a:p>
            <a:pPr marL="800100" lvl="1">
              <a:lnSpc>
                <a:spcPct val="120000"/>
              </a:lnSpc>
              <a:spcBef>
                <a:spcPts val="0"/>
              </a:spcBef>
              <a:buClr>
                <a:srgbClr val="973735"/>
              </a:buClr>
              <a:buSzPct val="50000"/>
              <a:buFont typeface="Noto Sans Symbols"/>
              <a:buChar char="◆"/>
            </a:pPr>
            <a:endParaRPr/>
          </a:p>
        </p:txBody>
      </p:sp>
      <p:sp>
        <p:nvSpPr>
          <p:cNvPr id="756" name="Google Shape;756;p73"/>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33</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55">
                                            <p:txEl>
                                              <p:pRg st="0" end="0"/>
                                            </p:txEl>
                                          </p:spTgt>
                                        </p:tgtEl>
                                        <p:attrNameLst>
                                          <p:attrName>style.visibility</p:attrName>
                                        </p:attrNameLst>
                                      </p:cBhvr>
                                      <p:to>
                                        <p:strVal val="visible"/>
                                      </p:to>
                                    </p:set>
                                    <p:animEffect transition="in" filter="fade">
                                      <p:cBhvr>
                                        <p:cTn id="7" dur="500"/>
                                        <p:tgtEl>
                                          <p:spTgt spid="75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39729-9A94-4453-8F60-7FE1C238875A}"/>
              </a:ext>
            </a:extLst>
          </p:cNvPr>
          <p:cNvSpPr>
            <a:spLocks noGrp="1"/>
          </p:cNvSpPr>
          <p:nvPr>
            <p:ph type="title"/>
          </p:nvPr>
        </p:nvSpPr>
        <p:spPr/>
        <p:txBody>
          <a:bodyPr/>
          <a:lstStyle/>
          <a:p>
            <a:r>
              <a:rPr lang="en-US"/>
              <a:t>Responding to Events</a:t>
            </a:r>
          </a:p>
        </p:txBody>
      </p:sp>
      <p:sp>
        <p:nvSpPr>
          <p:cNvPr id="3" name="Text Placeholder 2">
            <a:extLst>
              <a:ext uri="{FF2B5EF4-FFF2-40B4-BE49-F238E27FC236}">
                <a16:creationId xmlns:a16="http://schemas.microsoft.com/office/drawing/2014/main" id="{6C2FA08C-740C-4345-9589-9283449C6774}"/>
              </a:ext>
            </a:extLst>
          </p:cNvPr>
          <p:cNvSpPr>
            <a:spLocks noGrp="1"/>
          </p:cNvSpPr>
          <p:nvPr>
            <p:ph type="body" idx="1"/>
          </p:nvPr>
        </p:nvSpPr>
        <p:spPr/>
        <p:txBody>
          <a:bodyPr/>
          <a:lstStyle/>
          <a:p>
            <a:pPr algn="just"/>
            <a:r>
              <a:rPr lang="en-US"/>
              <a:t>React lets you add event handlers to your JSX. Event handlers are your own functions that will be triggered in response to interactions like clicking, hovering, focusing form inputs, and so on.</a:t>
            </a:r>
          </a:p>
          <a:p>
            <a:pPr algn="just"/>
            <a:r>
              <a:rPr lang="en-US"/>
              <a:t>You will learn:</a:t>
            </a:r>
          </a:p>
          <a:p>
            <a:pPr lvl="1" algn="just"/>
            <a:r>
              <a:rPr lang="en-US"/>
              <a:t>Different ways to write an event handler </a:t>
            </a:r>
          </a:p>
          <a:p>
            <a:pPr lvl="1" algn="just"/>
            <a:r>
              <a:rPr lang="en-US"/>
              <a:t>How to pass event handling logic from a parent component </a:t>
            </a:r>
          </a:p>
          <a:p>
            <a:pPr lvl="1" algn="just"/>
            <a:r>
              <a:rPr lang="en-US"/>
              <a:t>How events propagate and how to stop them</a:t>
            </a:r>
          </a:p>
        </p:txBody>
      </p:sp>
      <p:sp>
        <p:nvSpPr>
          <p:cNvPr id="4" name="Slide Number Placeholder 3">
            <a:extLst>
              <a:ext uri="{FF2B5EF4-FFF2-40B4-BE49-F238E27FC236}">
                <a16:creationId xmlns:a16="http://schemas.microsoft.com/office/drawing/2014/main" id="{12EF5CA2-84F9-444A-8933-3B4518FC92A9}"/>
              </a:ext>
            </a:extLst>
          </p:cNvPr>
          <p:cNvSpPr>
            <a:spLocks noGrp="1"/>
          </p:cNvSpPr>
          <p:nvPr>
            <p:ph type="sldNum" idx="12"/>
          </p:nvPr>
        </p:nvSpPr>
        <p:spPr/>
        <p:txBody>
          <a:bodyPr/>
          <a:lstStyle/>
          <a:p>
            <a:fld id="{00000000-1234-1234-1234-123412341234}" type="slidenum">
              <a:rPr lang="en-US" smtClean="0"/>
              <a:pPr/>
              <a:t>4</a:t>
            </a:fld>
            <a:endParaRPr lang="en-US"/>
          </a:p>
        </p:txBody>
      </p:sp>
    </p:spTree>
    <p:extLst>
      <p:ext uri="{BB962C8B-B14F-4D97-AF65-F5344CB8AC3E}">
        <p14:creationId xmlns:p14="http://schemas.microsoft.com/office/powerpoint/2010/main" val="40986540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C7C7A-7552-4338-898B-CFF04674A27D}"/>
              </a:ext>
            </a:extLst>
          </p:cNvPr>
          <p:cNvSpPr>
            <a:spLocks noGrp="1"/>
          </p:cNvSpPr>
          <p:nvPr>
            <p:ph type="title"/>
          </p:nvPr>
        </p:nvSpPr>
        <p:spPr/>
        <p:txBody>
          <a:bodyPr/>
          <a:lstStyle/>
          <a:p>
            <a:r>
              <a:rPr lang="en-US"/>
              <a:t>Declaring event handlers</a:t>
            </a:r>
          </a:p>
        </p:txBody>
      </p:sp>
      <p:sp>
        <p:nvSpPr>
          <p:cNvPr id="3" name="Text Placeholder 2">
            <a:extLst>
              <a:ext uri="{FF2B5EF4-FFF2-40B4-BE49-F238E27FC236}">
                <a16:creationId xmlns:a16="http://schemas.microsoft.com/office/drawing/2014/main" id="{760D6562-3C9D-4C28-B157-284277F4E2C4}"/>
              </a:ext>
            </a:extLst>
          </p:cNvPr>
          <p:cNvSpPr>
            <a:spLocks noGrp="1"/>
          </p:cNvSpPr>
          <p:nvPr>
            <p:ph type="body" idx="1"/>
          </p:nvPr>
        </p:nvSpPr>
        <p:spPr/>
        <p:txBody>
          <a:bodyPr/>
          <a:lstStyle/>
          <a:p>
            <a:r>
              <a:rPr lang="en-US"/>
              <a:t>Declaring handler functions</a:t>
            </a:r>
          </a:p>
        </p:txBody>
      </p:sp>
      <p:sp>
        <p:nvSpPr>
          <p:cNvPr id="4" name="Slide Number Placeholder 3">
            <a:extLst>
              <a:ext uri="{FF2B5EF4-FFF2-40B4-BE49-F238E27FC236}">
                <a16:creationId xmlns:a16="http://schemas.microsoft.com/office/drawing/2014/main" id="{389B7172-E0AF-40BC-8A81-E26204F13677}"/>
              </a:ext>
            </a:extLst>
          </p:cNvPr>
          <p:cNvSpPr>
            <a:spLocks noGrp="1"/>
          </p:cNvSpPr>
          <p:nvPr>
            <p:ph type="sldNum" idx="12"/>
          </p:nvPr>
        </p:nvSpPr>
        <p:spPr/>
        <p:txBody>
          <a:bodyPr/>
          <a:lstStyle/>
          <a:p>
            <a:fld id="{00000000-1234-1234-1234-123412341234}" type="slidenum">
              <a:rPr lang="en-US" smtClean="0"/>
              <a:pPr/>
              <a:t>5</a:t>
            </a:fld>
            <a:endParaRPr lang="en-US"/>
          </a:p>
        </p:txBody>
      </p:sp>
      <p:pic>
        <p:nvPicPr>
          <p:cNvPr id="6" name="Picture 5">
            <a:extLst>
              <a:ext uri="{FF2B5EF4-FFF2-40B4-BE49-F238E27FC236}">
                <a16:creationId xmlns:a16="http://schemas.microsoft.com/office/drawing/2014/main" id="{A3550744-8CAD-4035-AFE8-82B8BF7E3B4B}"/>
              </a:ext>
            </a:extLst>
          </p:cNvPr>
          <p:cNvPicPr>
            <a:picLocks noChangeAspect="1"/>
          </p:cNvPicPr>
          <p:nvPr/>
        </p:nvPicPr>
        <p:blipFill>
          <a:blip r:embed="rId3"/>
          <a:stretch>
            <a:fillRect/>
          </a:stretch>
        </p:blipFill>
        <p:spPr>
          <a:xfrm>
            <a:off x="1098387" y="2324144"/>
            <a:ext cx="5089549" cy="3903174"/>
          </a:xfrm>
          <a:prstGeom prst="rect">
            <a:avLst/>
          </a:prstGeom>
        </p:spPr>
      </p:pic>
      <p:pic>
        <p:nvPicPr>
          <p:cNvPr id="12" name="Picture 11">
            <a:extLst>
              <a:ext uri="{FF2B5EF4-FFF2-40B4-BE49-F238E27FC236}">
                <a16:creationId xmlns:a16="http://schemas.microsoft.com/office/drawing/2014/main" id="{9E7F7427-22A3-4DD7-AA3E-3EB59A56F603}"/>
              </a:ext>
            </a:extLst>
          </p:cNvPr>
          <p:cNvPicPr>
            <a:picLocks noChangeAspect="1"/>
          </p:cNvPicPr>
          <p:nvPr/>
        </p:nvPicPr>
        <p:blipFill>
          <a:blip r:embed="rId4"/>
          <a:stretch>
            <a:fillRect/>
          </a:stretch>
        </p:blipFill>
        <p:spPr>
          <a:xfrm>
            <a:off x="6289249" y="2324142"/>
            <a:ext cx="5902751" cy="3903173"/>
          </a:xfrm>
          <a:prstGeom prst="rect">
            <a:avLst/>
          </a:prstGeom>
        </p:spPr>
      </p:pic>
    </p:spTree>
    <p:extLst>
      <p:ext uri="{BB962C8B-B14F-4D97-AF65-F5344CB8AC3E}">
        <p14:creationId xmlns:p14="http://schemas.microsoft.com/office/powerpoint/2010/main" val="19496220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C7C7A-7552-4338-898B-CFF04674A27D}"/>
              </a:ext>
            </a:extLst>
          </p:cNvPr>
          <p:cNvSpPr>
            <a:spLocks noGrp="1"/>
          </p:cNvSpPr>
          <p:nvPr>
            <p:ph type="title"/>
          </p:nvPr>
        </p:nvSpPr>
        <p:spPr/>
        <p:txBody>
          <a:bodyPr/>
          <a:lstStyle/>
          <a:p>
            <a:r>
              <a:rPr lang="en-US"/>
              <a:t>Declaring event handlers – cont’d</a:t>
            </a:r>
          </a:p>
        </p:txBody>
      </p:sp>
      <p:sp>
        <p:nvSpPr>
          <p:cNvPr id="3" name="Text Placeholder 2">
            <a:extLst>
              <a:ext uri="{FF2B5EF4-FFF2-40B4-BE49-F238E27FC236}">
                <a16:creationId xmlns:a16="http://schemas.microsoft.com/office/drawing/2014/main" id="{760D6562-3C9D-4C28-B157-284277F4E2C4}"/>
              </a:ext>
            </a:extLst>
          </p:cNvPr>
          <p:cNvSpPr>
            <a:spLocks noGrp="1"/>
          </p:cNvSpPr>
          <p:nvPr>
            <p:ph type="body" idx="1"/>
          </p:nvPr>
        </p:nvSpPr>
        <p:spPr/>
        <p:txBody>
          <a:bodyPr/>
          <a:lstStyle/>
          <a:p>
            <a:r>
              <a:rPr lang="en-US"/>
              <a:t>Multiple event handlers</a:t>
            </a:r>
          </a:p>
        </p:txBody>
      </p:sp>
      <p:sp>
        <p:nvSpPr>
          <p:cNvPr id="4" name="Slide Number Placeholder 3">
            <a:extLst>
              <a:ext uri="{FF2B5EF4-FFF2-40B4-BE49-F238E27FC236}">
                <a16:creationId xmlns:a16="http://schemas.microsoft.com/office/drawing/2014/main" id="{389B7172-E0AF-40BC-8A81-E26204F13677}"/>
              </a:ext>
            </a:extLst>
          </p:cNvPr>
          <p:cNvSpPr>
            <a:spLocks noGrp="1"/>
          </p:cNvSpPr>
          <p:nvPr>
            <p:ph type="sldNum" idx="12"/>
          </p:nvPr>
        </p:nvSpPr>
        <p:spPr/>
        <p:txBody>
          <a:bodyPr/>
          <a:lstStyle/>
          <a:p>
            <a:fld id="{00000000-1234-1234-1234-123412341234}" type="slidenum">
              <a:rPr lang="en-US" smtClean="0"/>
              <a:pPr/>
              <a:t>6</a:t>
            </a:fld>
            <a:endParaRPr lang="en-US"/>
          </a:p>
        </p:txBody>
      </p:sp>
      <p:pic>
        <p:nvPicPr>
          <p:cNvPr id="6" name="Picture 5">
            <a:extLst>
              <a:ext uri="{FF2B5EF4-FFF2-40B4-BE49-F238E27FC236}">
                <a16:creationId xmlns:a16="http://schemas.microsoft.com/office/drawing/2014/main" id="{9C238431-35A1-42FF-B0A8-6396CDABB6F5}"/>
              </a:ext>
            </a:extLst>
          </p:cNvPr>
          <p:cNvPicPr>
            <a:picLocks noChangeAspect="1"/>
          </p:cNvPicPr>
          <p:nvPr/>
        </p:nvPicPr>
        <p:blipFill>
          <a:blip r:embed="rId2"/>
          <a:stretch>
            <a:fillRect/>
          </a:stretch>
        </p:blipFill>
        <p:spPr>
          <a:xfrm>
            <a:off x="6471033" y="1535811"/>
            <a:ext cx="4882767" cy="4251662"/>
          </a:xfrm>
          <a:prstGeom prst="rect">
            <a:avLst/>
          </a:prstGeom>
        </p:spPr>
      </p:pic>
      <p:pic>
        <p:nvPicPr>
          <p:cNvPr id="8" name="Picture 7">
            <a:extLst>
              <a:ext uri="{FF2B5EF4-FFF2-40B4-BE49-F238E27FC236}">
                <a16:creationId xmlns:a16="http://schemas.microsoft.com/office/drawing/2014/main" id="{356F0BFE-3078-423B-97A0-074002EA66A3}"/>
              </a:ext>
            </a:extLst>
          </p:cNvPr>
          <p:cNvPicPr>
            <a:picLocks noChangeAspect="1"/>
          </p:cNvPicPr>
          <p:nvPr/>
        </p:nvPicPr>
        <p:blipFill>
          <a:blip r:embed="rId3"/>
          <a:stretch>
            <a:fillRect/>
          </a:stretch>
        </p:blipFill>
        <p:spPr>
          <a:xfrm>
            <a:off x="958687" y="2282054"/>
            <a:ext cx="2838846" cy="1047896"/>
          </a:xfrm>
          <a:prstGeom prst="rect">
            <a:avLst/>
          </a:prstGeom>
        </p:spPr>
      </p:pic>
      <p:pic>
        <p:nvPicPr>
          <p:cNvPr id="10" name="Picture 9">
            <a:extLst>
              <a:ext uri="{FF2B5EF4-FFF2-40B4-BE49-F238E27FC236}">
                <a16:creationId xmlns:a16="http://schemas.microsoft.com/office/drawing/2014/main" id="{1D7DDE0F-A02C-4CA7-88A5-9EA22771093F}"/>
              </a:ext>
            </a:extLst>
          </p:cNvPr>
          <p:cNvPicPr>
            <a:picLocks noChangeAspect="1"/>
          </p:cNvPicPr>
          <p:nvPr/>
        </p:nvPicPr>
        <p:blipFill>
          <a:blip r:embed="rId4"/>
          <a:stretch>
            <a:fillRect/>
          </a:stretch>
        </p:blipFill>
        <p:spPr>
          <a:xfrm>
            <a:off x="4310920" y="2282054"/>
            <a:ext cx="1962424" cy="1057423"/>
          </a:xfrm>
          <a:prstGeom prst="rect">
            <a:avLst/>
          </a:prstGeom>
        </p:spPr>
      </p:pic>
    </p:spTree>
    <p:extLst>
      <p:ext uri="{BB962C8B-B14F-4D97-AF65-F5344CB8AC3E}">
        <p14:creationId xmlns:p14="http://schemas.microsoft.com/office/powerpoint/2010/main" val="26752974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C7C7A-7552-4338-898B-CFF04674A27D}"/>
              </a:ext>
            </a:extLst>
          </p:cNvPr>
          <p:cNvSpPr>
            <a:spLocks noGrp="1"/>
          </p:cNvSpPr>
          <p:nvPr>
            <p:ph type="title"/>
          </p:nvPr>
        </p:nvSpPr>
        <p:spPr/>
        <p:txBody>
          <a:bodyPr/>
          <a:lstStyle/>
          <a:p>
            <a:r>
              <a:rPr lang="en-US"/>
              <a:t>Declaring event handlers – cont’d</a:t>
            </a:r>
          </a:p>
        </p:txBody>
      </p:sp>
      <p:sp>
        <p:nvSpPr>
          <p:cNvPr id="3" name="Text Placeholder 2">
            <a:extLst>
              <a:ext uri="{FF2B5EF4-FFF2-40B4-BE49-F238E27FC236}">
                <a16:creationId xmlns:a16="http://schemas.microsoft.com/office/drawing/2014/main" id="{760D6562-3C9D-4C28-B157-284277F4E2C4}"/>
              </a:ext>
            </a:extLst>
          </p:cNvPr>
          <p:cNvSpPr>
            <a:spLocks noGrp="1"/>
          </p:cNvSpPr>
          <p:nvPr>
            <p:ph type="body" idx="1"/>
          </p:nvPr>
        </p:nvSpPr>
        <p:spPr/>
        <p:txBody>
          <a:bodyPr/>
          <a:lstStyle/>
          <a:p>
            <a:r>
              <a:rPr lang="en-US"/>
              <a:t>Importing generic handlers</a:t>
            </a:r>
          </a:p>
        </p:txBody>
      </p:sp>
      <p:sp>
        <p:nvSpPr>
          <p:cNvPr id="4" name="Slide Number Placeholder 3">
            <a:extLst>
              <a:ext uri="{FF2B5EF4-FFF2-40B4-BE49-F238E27FC236}">
                <a16:creationId xmlns:a16="http://schemas.microsoft.com/office/drawing/2014/main" id="{389B7172-E0AF-40BC-8A81-E26204F13677}"/>
              </a:ext>
            </a:extLst>
          </p:cNvPr>
          <p:cNvSpPr>
            <a:spLocks noGrp="1"/>
          </p:cNvSpPr>
          <p:nvPr>
            <p:ph type="sldNum" idx="12"/>
          </p:nvPr>
        </p:nvSpPr>
        <p:spPr/>
        <p:txBody>
          <a:bodyPr/>
          <a:lstStyle/>
          <a:p>
            <a:fld id="{00000000-1234-1234-1234-123412341234}" type="slidenum">
              <a:rPr lang="en-US" smtClean="0"/>
              <a:pPr/>
              <a:t>7</a:t>
            </a:fld>
            <a:endParaRPr lang="en-US"/>
          </a:p>
        </p:txBody>
      </p:sp>
      <p:pic>
        <p:nvPicPr>
          <p:cNvPr id="6" name="Picture 5">
            <a:extLst>
              <a:ext uri="{FF2B5EF4-FFF2-40B4-BE49-F238E27FC236}">
                <a16:creationId xmlns:a16="http://schemas.microsoft.com/office/drawing/2014/main" id="{55BDCEF0-9FE0-49F0-9B62-5831C7229D04}"/>
              </a:ext>
            </a:extLst>
          </p:cNvPr>
          <p:cNvPicPr>
            <a:picLocks noChangeAspect="1"/>
          </p:cNvPicPr>
          <p:nvPr/>
        </p:nvPicPr>
        <p:blipFill>
          <a:blip r:embed="rId2"/>
          <a:stretch>
            <a:fillRect/>
          </a:stretch>
        </p:blipFill>
        <p:spPr>
          <a:xfrm>
            <a:off x="6542887" y="1063343"/>
            <a:ext cx="5649113" cy="5782482"/>
          </a:xfrm>
          <a:prstGeom prst="rect">
            <a:avLst/>
          </a:prstGeom>
        </p:spPr>
      </p:pic>
      <p:pic>
        <p:nvPicPr>
          <p:cNvPr id="8" name="Picture 7">
            <a:extLst>
              <a:ext uri="{FF2B5EF4-FFF2-40B4-BE49-F238E27FC236}">
                <a16:creationId xmlns:a16="http://schemas.microsoft.com/office/drawing/2014/main" id="{49802536-8B1F-4BF7-9C43-119AEBA88FB2}"/>
              </a:ext>
            </a:extLst>
          </p:cNvPr>
          <p:cNvPicPr>
            <a:picLocks noChangeAspect="1"/>
          </p:cNvPicPr>
          <p:nvPr/>
        </p:nvPicPr>
        <p:blipFill>
          <a:blip r:embed="rId3"/>
          <a:stretch>
            <a:fillRect/>
          </a:stretch>
        </p:blipFill>
        <p:spPr>
          <a:xfrm>
            <a:off x="1381318" y="2309066"/>
            <a:ext cx="5119700" cy="1119934"/>
          </a:xfrm>
          <a:prstGeom prst="rect">
            <a:avLst/>
          </a:prstGeom>
        </p:spPr>
      </p:pic>
      <p:grpSp>
        <p:nvGrpSpPr>
          <p:cNvPr id="13" name="Group 12">
            <a:extLst>
              <a:ext uri="{FF2B5EF4-FFF2-40B4-BE49-F238E27FC236}">
                <a16:creationId xmlns:a16="http://schemas.microsoft.com/office/drawing/2014/main" id="{5674809D-0A87-4FF4-829C-727BD8DADBFD}"/>
              </a:ext>
            </a:extLst>
          </p:cNvPr>
          <p:cNvGrpSpPr/>
          <p:nvPr/>
        </p:nvGrpSpPr>
        <p:grpSpPr>
          <a:xfrm>
            <a:off x="1381318" y="3583398"/>
            <a:ext cx="5119700" cy="3274602"/>
            <a:chOff x="1381318" y="3583398"/>
            <a:chExt cx="5119700" cy="3274602"/>
          </a:xfrm>
        </p:grpSpPr>
        <p:pic>
          <p:nvPicPr>
            <p:cNvPr id="10" name="Picture 9">
              <a:extLst>
                <a:ext uri="{FF2B5EF4-FFF2-40B4-BE49-F238E27FC236}">
                  <a16:creationId xmlns:a16="http://schemas.microsoft.com/office/drawing/2014/main" id="{90119ACD-0E22-43EA-B170-F071E6ED0AE0}"/>
                </a:ext>
              </a:extLst>
            </p:cNvPr>
            <p:cNvPicPr>
              <a:picLocks noChangeAspect="1"/>
            </p:cNvPicPr>
            <p:nvPr/>
          </p:nvPicPr>
          <p:blipFill>
            <a:blip r:embed="rId4"/>
            <a:stretch>
              <a:fillRect/>
            </a:stretch>
          </p:blipFill>
          <p:spPr>
            <a:xfrm>
              <a:off x="1381318" y="3583398"/>
              <a:ext cx="2848373" cy="1724266"/>
            </a:xfrm>
            <a:prstGeom prst="rect">
              <a:avLst/>
            </a:prstGeom>
          </p:spPr>
        </p:pic>
        <p:pic>
          <p:nvPicPr>
            <p:cNvPr id="12" name="Picture 11">
              <a:extLst>
                <a:ext uri="{FF2B5EF4-FFF2-40B4-BE49-F238E27FC236}">
                  <a16:creationId xmlns:a16="http://schemas.microsoft.com/office/drawing/2014/main" id="{218B940F-E973-427B-822A-153A12A8E525}"/>
                </a:ext>
              </a:extLst>
            </p:cNvPr>
            <p:cNvPicPr>
              <a:picLocks noChangeAspect="1"/>
            </p:cNvPicPr>
            <p:nvPr/>
          </p:nvPicPr>
          <p:blipFill>
            <a:blip r:embed="rId5"/>
            <a:stretch>
              <a:fillRect/>
            </a:stretch>
          </p:blipFill>
          <p:spPr>
            <a:xfrm>
              <a:off x="3757435" y="5095629"/>
              <a:ext cx="2743583" cy="1762371"/>
            </a:xfrm>
            <a:prstGeom prst="rect">
              <a:avLst/>
            </a:prstGeom>
          </p:spPr>
        </p:pic>
      </p:grpSp>
    </p:spTree>
    <p:extLst>
      <p:ext uri="{BB962C8B-B14F-4D97-AF65-F5344CB8AC3E}">
        <p14:creationId xmlns:p14="http://schemas.microsoft.com/office/powerpoint/2010/main" val="12635153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F123D-6E20-470B-80AB-F633AE3F4D29}"/>
              </a:ext>
            </a:extLst>
          </p:cNvPr>
          <p:cNvSpPr>
            <a:spLocks noGrp="1"/>
          </p:cNvSpPr>
          <p:nvPr>
            <p:ph type="title"/>
          </p:nvPr>
        </p:nvSpPr>
        <p:spPr/>
        <p:txBody>
          <a:bodyPr/>
          <a:lstStyle/>
          <a:p>
            <a:r>
              <a:rPr lang="en-US"/>
              <a:t>Using event handler context and parameters – cont’d</a:t>
            </a:r>
          </a:p>
        </p:txBody>
      </p:sp>
      <p:sp>
        <p:nvSpPr>
          <p:cNvPr id="3" name="Text Placeholder 2">
            <a:extLst>
              <a:ext uri="{FF2B5EF4-FFF2-40B4-BE49-F238E27FC236}">
                <a16:creationId xmlns:a16="http://schemas.microsoft.com/office/drawing/2014/main" id="{222922B4-1D3D-4816-9631-97952183AA73}"/>
              </a:ext>
            </a:extLst>
          </p:cNvPr>
          <p:cNvSpPr>
            <a:spLocks noGrp="1"/>
          </p:cNvSpPr>
          <p:nvPr>
            <p:ph type="body" idx="1"/>
          </p:nvPr>
        </p:nvSpPr>
        <p:spPr>
          <a:xfrm>
            <a:off x="838200" y="1285880"/>
            <a:ext cx="10515600" cy="4351338"/>
          </a:xfrm>
        </p:spPr>
        <p:txBody>
          <a:bodyPr/>
          <a:lstStyle/>
          <a:p>
            <a:r>
              <a:rPr lang="en-US"/>
              <a:t>Getting component data</a:t>
            </a:r>
          </a:p>
        </p:txBody>
      </p:sp>
      <p:sp>
        <p:nvSpPr>
          <p:cNvPr id="4" name="Slide Number Placeholder 3">
            <a:extLst>
              <a:ext uri="{FF2B5EF4-FFF2-40B4-BE49-F238E27FC236}">
                <a16:creationId xmlns:a16="http://schemas.microsoft.com/office/drawing/2014/main" id="{E40BEA65-4730-401E-9A04-DC7FB41EA5E5}"/>
              </a:ext>
            </a:extLst>
          </p:cNvPr>
          <p:cNvSpPr>
            <a:spLocks noGrp="1"/>
          </p:cNvSpPr>
          <p:nvPr>
            <p:ph type="sldNum" idx="12"/>
          </p:nvPr>
        </p:nvSpPr>
        <p:spPr/>
        <p:txBody>
          <a:bodyPr/>
          <a:lstStyle/>
          <a:p>
            <a:fld id="{00000000-1234-1234-1234-123412341234}" type="slidenum">
              <a:rPr lang="en-US" smtClean="0"/>
              <a:pPr/>
              <a:t>8</a:t>
            </a:fld>
            <a:endParaRPr lang="en-US"/>
          </a:p>
        </p:txBody>
      </p:sp>
      <p:pic>
        <p:nvPicPr>
          <p:cNvPr id="6" name="Picture 5">
            <a:extLst>
              <a:ext uri="{FF2B5EF4-FFF2-40B4-BE49-F238E27FC236}">
                <a16:creationId xmlns:a16="http://schemas.microsoft.com/office/drawing/2014/main" id="{866DCF50-A2D4-464A-AE4E-ACD8F42E656B}"/>
              </a:ext>
            </a:extLst>
          </p:cNvPr>
          <p:cNvPicPr>
            <a:picLocks noChangeAspect="1"/>
          </p:cNvPicPr>
          <p:nvPr/>
        </p:nvPicPr>
        <p:blipFill>
          <a:blip r:embed="rId2"/>
          <a:stretch>
            <a:fillRect/>
          </a:stretch>
        </p:blipFill>
        <p:spPr>
          <a:xfrm>
            <a:off x="6028465" y="1406291"/>
            <a:ext cx="6163535" cy="5439534"/>
          </a:xfrm>
          <a:prstGeom prst="rect">
            <a:avLst/>
          </a:prstGeom>
        </p:spPr>
      </p:pic>
      <p:pic>
        <p:nvPicPr>
          <p:cNvPr id="8" name="Picture 7">
            <a:extLst>
              <a:ext uri="{FF2B5EF4-FFF2-40B4-BE49-F238E27FC236}">
                <a16:creationId xmlns:a16="http://schemas.microsoft.com/office/drawing/2014/main" id="{F1D18791-FA25-40D8-9F17-3910CDB2774C}"/>
              </a:ext>
            </a:extLst>
          </p:cNvPr>
          <p:cNvPicPr>
            <a:picLocks noChangeAspect="1"/>
          </p:cNvPicPr>
          <p:nvPr/>
        </p:nvPicPr>
        <p:blipFill>
          <a:blip r:embed="rId3"/>
          <a:stretch>
            <a:fillRect/>
          </a:stretch>
        </p:blipFill>
        <p:spPr>
          <a:xfrm>
            <a:off x="242649" y="1844502"/>
            <a:ext cx="5677692" cy="3572374"/>
          </a:xfrm>
          <a:prstGeom prst="rect">
            <a:avLst/>
          </a:prstGeom>
        </p:spPr>
      </p:pic>
      <p:pic>
        <p:nvPicPr>
          <p:cNvPr id="10" name="Picture 9">
            <a:extLst>
              <a:ext uri="{FF2B5EF4-FFF2-40B4-BE49-F238E27FC236}">
                <a16:creationId xmlns:a16="http://schemas.microsoft.com/office/drawing/2014/main" id="{91FD1A86-F450-4B41-A3FA-6C38BB5329ED}"/>
              </a:ext>
            </a:extLst>
          </p:cNvPr>
          <p:cNvPicPr>
            <a:picLocks noChangeAspect="1"/>
          </p:cNvPicPr>
          <p:nvPr/>
        </p:nvPicPr>
        <p:blipFill>
          <a:blip r:embed="rId4"/>
          <a:stretch>
            <a:fillRect/>
          </a:stretch>
        </p:blipFill>
        <p:spPr>
          <a:xfrm>
            <a:off x="261701" y="5429051"/>
            <a:ext cx="2819794" cy="1428949"/>
          </a:xfrm>
          <a:prstGeom prst="rect">
            <a:avLst/>
          </a:prstGeom>
        </p:spPr>
      </p:pic>
      <p:pic>
        <p:nvPicPr>
          <p:cNvPr id="12" name="Picture 11">
            <a:extLst>
              <a:ext uri="{FF2B5EF4-FFF2-40B4-BE49-F238E27FC236}">
                <a16:creationId xmlns:a16="http://schemas.microsoft.com/office/drawing/2014/main" id="{C1ADC4CA-5AFB-47FE-AE95-E8499DEF16D3}"/>
              </a:ext>
            </a:extLst>
          </p:cNvPr>
          <p:cNvPicPr>
            <a:picLocks noChangeAspect="1"/>
          </p:cNvPicPr>
          <p:nvPr/>
        </p:nvPicPr>
        <p:blipFill>
          <a:blip r:embed="rId5"/>
          <a:stretch>
            <a:fillRect/>
          </a:stretch>
        </p:blipFill>
        <p:spPr>
          <a:xfrm>
            <a:off x="3189620" y="5520358"/>
            <a:ext cx="2694158" cy="1325467"/>
          </a:xfrm>
          <a:prstGeom prst="rect">
            <a:avLst/>
          </a:prstGeom>
        </p:spPr>
      </p:pic>
    </p:spTree>
    <p:extLst>
      <p:ext uri="{BB962C8B-B14F-4D97-AF65-F5344CB8AC3E}">
        <p14:creationId xmlns:p14="http://schemas.microsoft.com/office/powerpoint/2010/main" val="36447687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F123D-6E20-470B-80AB-F633AE3F4D29}"/>
              </a:ext>
            </a:extLst>
          </p:cNvPr>
          <p:cNvSpPr>
            <a:spLocks noGrp="1"/>
          </p:cNvSpPr>
          <p:nvPr>
            <p:ph type="title"/>
          </p:nvPr>
        </p:nvSpPr>
        <p:spPr/>
        <p:txBody>
          <a:bodyPr/>
          <a:lstStyle/>
          <a:p>
            <a:r>
              <a:rPr lang="en-US"/>
              <a:t>Using event handler context </a:t>
            </a:r>
            <a:br>
              <a:rPr lang="en-US"/>
            </a:br>
            <a:r>
              <a:rPr lang="en-US"/>
              <a:t>and parameters</a:t>
            </a:r>
          </a:p>
        </p:txBody>
      </p:sp>
      <p:sp>
        <p:nvSpPr>
          <p:cNvPr id="3" name="Text Placeholder 2">
            <a:extLst>
              <a:ext uri="{FF2B5EF4-FFF2-40B4-BE49-F238E27FC236}">
                <a16:creationId xmlns:a16="http://schemas.microsoft.com/office/drawing/2014/main" id="{222922B4-1D3D-4816-9631-97952183AA73}"/>
              </a:ext>
            </a:extLst>
          </p:cNvPr>
          <p:cNvSpPr>
            <a:spLocks noGrp="1"/>
          </p:cNvSpPr>
          <p:nvPr>
            <p:ph type="body" idx="1"/>
          </p:nvPr>
        </p:nvSpPr>
        <p:spPr/>
        <p:txBody>
          <a:bodyPr/>
          <a:lstStyle/>
          <a:p>
            <a:r>
              <a:rPr lang="en-US"/>
              <a:t>Higher-order event handlers</a:t>
            </a:r>
          </a:p>
        </p:txBody>
      </p:sp>
      <p:sp>
        <p:nvSpPr>
          <p:cNvPr id="4" name="Slide Number Placeholder 3">
            <a:extLst>
              <a:ext uri="{FF2B5EF4-FFF2-40B4-BE49-F238E27FC236}">
                <a16:creationId xmlns:a16="http://schemas.microsoft.com/office/drawing/2014/main" id="{E40BEA65-4730-401E-9A04-DC7FB41EA5E5}"/>
              </a:ext>
            </a:extLst>
          </p:cNvPr>
          <p:cNvSpPr>
            <a:spLocks noGrp="1"/>
          </p:cNvSpPr>
          <p:nvPr>
            <p:ph type="sldNum" idx="12"/>
          </p:nvPr>
        </p:nvSpPr>
        <p:spPr/>
        <p:txBody>
          <a:bodyPr/>
          <a:lstStyle/>
          <a:p>
            <a:fld id="{00000000-1234-1234-1234-123412341234}" type="slidenum">
              <a:rPr lang="en-US" smtClean="0"/>
              <a:pPr/>
              <a:t>9</a:t>
            </a:fld>
            <a:endParaRPr lang="en-US"/>
          </a:p>
        </p:txBody>
      </p:sp>
      <p:pic>
        <p:nvPicPr>
          <p:cNvPr id="6" name="Picture 5">
            <a:extLst>
              <a:ext uri="{FF2B5EF4-FFF2-40B4-BE49-F238E27FC236}">
                <a16:creationId xmlns:a16="http://schemas.microsoft.com/office/drawing/2014/main" id="{A9EC80F8-EBCE-4C7A-B070-773E874A92EA}"/>
              </a:ext>
            </a:extLst>
          </p:cNvPr>
          <p:cNvPicPr>
            <a:picLocks noChangeAspect="1"/>
          </p:cNvPicPr>
          <p:nvPr/>
        </p:nvPicPr>
        <p:blipFill>
          <a:blip r:embed="rId2"/>
          <a:stretch>
            <a:fillRect/>
          </a:stretch>
        </p:blipFill>
        <p:spPr>
          <a:xfrm>
            <a:off x="1415625" y="3611382"/>
            <a:ext cx="3077004" cy="1124107"/>
          </a:xfrm>
          <a:prstGeom prst="rect">
            <a:avLst/>
          </a:prstGeom>
        </p:spPr>
      </p:pic>
      <p:pic>
        <p:nvPicPr>
          <p:cNvPr id="8" name="Picture 7">
            <a:extLst>
              <a:ext uri="{FF2B5EF4-FFF2-40B4-BE49-F238E27FC236}">
                <a16:creationId xmlns:a16="http://schemas.microsoft.com/office/drawing/2014/main" id="{A12EB8BE-C8E2-4CEF-8F3C-57BD2841B9D4}"/>
              </a:ext>
            </a:extLst>
          </p:cNvPr>
          <p:cNvPicPr>
            <a:picLocks noChangeAspect="1"/>
          </p:cNvPicPr>
          <p:nvPr/>
        </p:nvPicPr>
        <p:blipFill>
          <a:blip r:embed="rId3"/>
          <a:stretch>
            <a:fillRect/>
          </a:stretch>
        </p:blipFill>
        <p:spPr>
          <a:xfrm>
            <a:off x="7066835" y="103832"/>
            <a:ext cx="5125165" cy="6754168"/>
          </a:xfrm>
          <a:prstGeom prst="rect">
            <a:avLst/>
          </a:prstGeom>
        </p:spPr>
      </p:pic>
      <p:pic>
        <p:nvPicPr>
          <p:cNvPr id="10" name="Picture 9">
            <a:extLst>
              <a:ext uri="{FF2B5EF4-FFF2-40B4-BE49-F238E27FC236}">
                <a16:creationId xmlns:a16="http://schemas.microsoft.com/office/drawing/2014/main" id="{520C7B1A-5FEF-4564-B09E-D22CB79ED817}"/>
              </a:ext>
            </a:extLst>
          </p:cNvPr>
          <p:cNvPicPr>
            <a:picLocks noChangeAspect="1"/>
          </p:cNvPicPr>
          <p:nvPr/>
        </p:nvPicPr>
        <p:blipFill>
          <a:blip r:embed="rId4"/>
          <a:stretch>
            <a:fillRect/>
          </a:stretch>
        </p:blipFill>
        <p:spPr>
          <a:xfrm>
            <a:off x="1415625" y="2390630"/>
            <a:ext cx="2829320" cy="1038370"/>
          </a:xfrm>
          <a:prstGeom prst="rect">
            <a:avLst/>
          </a:prstGeom>
        </p:spPr>
      </p:pic>
    </p:spTree>
    <p:extLst>
      <p:ext uri="{BB962C8B-B14F-4D97-AF65-F5344CB8AC3E}">
        <p14:creationId xmlns:p14="http://schemas.microsoft.com/office/powerpoint/2010/main" val="3457164926"/>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6863</TotalTime>
  <Words>1362</Words>
  <Application>Microsoft Office PowerPoint</Application>
  <PresentationFormat>Widescreen</PresentationFormat>
  <Paragraphs>153</Paragraphs>
  <Slides>33</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Calibri</vt:lpstr>
      <vt:lpstr>Noto Sans Symbols</vt:lpstr>
      <vt:lpstr>Optimistic Text</vt:lpstr>
      <vt:lpstr>Office Theme</vt:lpstr>
      <vt:lpstr>Event Handling and Reusable Components</vt:lpstr>
      <vt:lpstr>Objectives </vt:lpstr>
      <vt:lpstr>PowerPoint Presentation</vt:lpstr>
      <vt:lpstr>Responding to Events</vt:lpstr>
      <vt:lpstr>Declaring event handlers</vt:lpstr>
      <vt:lpstr>Declaring event handlers – cont’d</vt:lpstr>
      <vt:lpstr>Declaring event handlers – cont’d</vt:lpstr>
      <vt:lpstr>Using event handler context and parameters – cont’d</vt:lpstr>
      <vt:lpstr>Using event handler context  and parameters</vt:lpstr>
      <vt:lpstr>Declaring inline event handlers</vt:lpstr>
      <vt:lpstr>Binding handlers to elements</vt:lpstr>
      <vt:lpstr>Using synthetic event objects</vt:lpstr>
      <vt:lpstr>Understanding event pooling</vt:lpstr>
      <vt:lpstr>PowerPoint Presentation</vt:lpstr>
      <vt:lpstr>PowerPoint Presentation</vt:lpstr>
      <vt:lpstr>What Render and Commit?</vt:lpstr>
      <vt:lpstr>Scenario rendering</vt:lpstr>
      <vt:lpstr>Step 1: Trigger a render</vt:lpstr>
      <vt:lpstr>Step 1: Trigger a render – cont’d</vt:lpstr>
      <vt:lpstr>Step 2: React renders your components</vt:lpstr>
      <vt:lpstr>Step 2: React renders your components – cont’d</vt:lpstr>
      <vt:lpstr>Step 3: React commits changes to the DOM</vt:lpstr>
      <vt:lpstr>Step 3: React commits changes to the DOM – cont’d</vt:lpstr>
      <vt:lpstr>PowerPoint Presentation</vt:lpstr>
      <vt:lpstr>PowerPoint Presentation</vt:lpstr>
      <vt:lpstr>State behaves more like a snapshot</vt:lpstr>
      <vt:lpstr>Setting state triggers renders</vt:lpstr>
      <vt:lpstr>Setting state triggers renders – cont’d</vt:lpstr>
      <vt:lpstr>Rendering takes a snapshot in time</vt:lpstr>
      <vt:lpstr>Rendering takes a snapshot in time – cont’d</vt:lpstr>
      <vt:lpstr>Rendering takes a snapshot in time – cont’d</vt:lpstr>
      <vt:lpstr>PowerPoint Presentation</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Rendering with JSX</dc:title>
  <dc:creator>ADMIN</dc:creator>
  <cp:lastModifiedBy>Quang Le Thien Nhat</cp:lastModifiedBy>
  <cp:revision>318</cp:revision>
  <dcterms:created xsi:type="dcterms:W3CDTF">2021-01-25T08:25:31Z</dcterms:created>
  <dcterms:modified xsi:type="dcterms:W3CDTF">2023-12-05T04:02:19Z</dcterms:modified>
</cp:coreProperties>
</file>