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65" r:id="rId4"/>
    <p:sldId id="466" r:id="rId5"/>
    <p:sldId id="467" r:id="rId6"/>
    <p:sldId id="406" r:id="rId7"/>
    <p:sldId id="438" r:id="rId8"/>
    <p:sldId id="468" r:id="rId9"/>
    <p:sldId id="441" r:id="rId10"/>
    <p:sldId id="442" r:id="rId11"/>
    <p:sldId id="443" r:id="rId12"/>
    <p:sldId id="444" r:id="rId13"/>
    <p:sldId id="439" r:id="rId14"/>
    <p:sldId id="445" r:id="rId15"/>
    <p:sldId id="446" r:id="rId16"/>
    <p:sldId id="447" r:id="rId17"/>
    <p:sldId id="448" r:id="rId18"/>
    <p:sldId id="449" r:id="rId19"/>
    <p:sldId id="440" r:id="rId20"/>
    <p:sldId id="464" r:id="rId21"/>
    <p:sldId id="32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isRequired value is appended to each of the type validators used. So, for instance, string.isRequired means that the property value must be a string and that the property cannot be missing. Let's put this component to the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51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title`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F6B4E-AE1A-4408-93EE-E22F48914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FAA16-2D44-4B91-8797-A46F38163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2893" y="82267"/>
            <a:ext cx="900907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Validating Component Properties</a:t>
            </a:r>
            <a:endParaRPr lang="en-US" sz="4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hóa học React JS - Lập trình Front-end theo xu thế mới">
            <a:extLst>
              <a:ext uri="{FF2B5EF4-FFF2-40B4-BE49-F238E27FC236}">
                <a16:creationId xmlns:a16="http://schemas.microsoft.com/office/drawing/2014/main" id="{72EBDB5F-69A6-4895-9C85-F91D18D1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73" y="847541"/>
            <a:ext cx="2359653" cy="17743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19C1-3564-4B5C-99D0-D23D2FC0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Basic type validation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3827-2ADE-4E02-ABAB-50E7BBB87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16A5C-7A12-4D17-8DC1-85CD28C3D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73EB-4275-4DF2-89E2-23BD563F39DD}"/>
              </a:ext>
            </a:extLst>
          </p:cNvPr>
          <p:cNvSpPr txBox="1"/>
          <p:nvPr/>
        </p:nvSpPr>
        <p:spPr>
          <a:xfrm>
            <a:off x="6096000" y="107621"/>
            <a:ext cx="6094324" cy="67710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validProps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String"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Return Value"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myProp: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Prop"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invalidProps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String"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myBool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Reaturn Value"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myFunc: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myProp: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Prop"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validProps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//render(invalidProps);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A740D-1508-40B7-A340-E1964871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3280"/>
            <a:ext cx="2688261" cy="29529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9B1EE2-BF0A-40A7-B102-74D0ED514022}"/>
              </a:ext>
            </a:extLst>
          </p:cNvPr>
          <p:cNvCxnSpPr/>
          <p:nvPr/>
        </p:nvCxnSpPr>
        <p:spPr>
          <a:xfrm flipH="1">
            <a:off x="4561952" y="3526971"/>
            <a:ext cx="14570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DDE7C-7C48-45D9-A6E7-221137F1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93" y="5179349"/>
            <a:ext cx="6169937" cy="17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7E1D-66DF-4147-AD5C-33DC75B9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86A3-6EEB-479D-A823-62AC5584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571318" cy="4351338"/>
          </a:xfrm>
        </p:spPr>
        <p:txBody>
          <a:bodyPr/>
          <a:lstStyle/>
          <a:p>
            <a:pPr algn="just"/>
            <a:r>
              <a:rPr lang="en-US"/>
              <a:t>The PropTypes functions have a tool that lets you specify that a property must be provided, and it must have a specific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EB7B-4B94-47A9-B584-4FDB8E09F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1A08D-F47D-4935-AEA5-A2EB3836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9951"/>
            <a:ext cx="9621593" cy="419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8EDCD1-8FA9-473A-95F9-5986C09CB2D8}"/>
              </a:ext>
            </a:extLst>
          </p:cNvPr>
          <p:cNvSpPr txBox="1"/>
          <p:nvPr/>
        </p:nvSpPr>
        <p:spPr>
          <a:xfrm>
            <a:off x="6619004" y="78674"/>
            <a:ext cx="5571319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missingProp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String"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Return Value"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missingProp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0FE8-EEB7-4738-A631-BC9C70D145C3}"/>
              </a:ext>
            </a:extLst>
          </p:cNvPr>
          <p:cNvSpPr txBox="1"/>
          <p:nvPr/>
        </p:nvSpPr>
        <p:spPr>
          <a:xfrm>
            <a:off x="1364062" y="3912345"/>
            <a:ext cx="451959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myFunc: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0AC86-3AE3-409B-8D9E-07C2AFD73121}"/>
              </a:ext>
            </a:extLst>
          </p:cNvPr>
          <p:cNvSpPr/>
          <p:nvPr/>
        </p:nvSpPr>
        <p:spPr>
          <a:xfrm>
            <a:off x="1755403" y="4160018"/>
            <a:ext cx="3982206" cy="142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6832-FB80-45E8-BE28-E53E93DF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property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86B9-A8EC-44C0-893D-36FC16FD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5135"/>
            <a:ext cx="671816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It doesn't actually care what value it gets – anything is valid, including not passing a value at all.</a:t>
            </a:r>
          </a:p>
          <a:p>
            <a:pPr algn="just"/>
            <a:r>
              <a:rPr lang="en-US" sz="2400"/>
              <a:t>Another reason to have the any property validator is for the sake of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0AD8-C7E5-458B-AB70-5DF98B82B4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836B9-9800-4B27-93FD-B8C815DD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1" y="3429000"/>
            <a:ext cx="3000794" cy="3353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D1115-DAF2-446F-884E-65B072C152DF}"/>
              </a:ext>
            </a:extLst>
          </p:cNvPr>
          <p:cNvSpPr txBox="1"/>
          <p:nvPr/>
        </p:nvSpPr>
        <p:spPr>
          <a:xfrm>
            <a:off x="6096000" y="4000896"/>
            <a:ext cx="6094324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"Regular Values"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 Values"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MAX_SAFE_INTEGER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9E447-6EA4-446F-BFF0-6791B570175F}"/>
              </a:ext>
            </a:extLst>
          </p:cNvPr>
          <p:cNvSpPr txBox="1"/>
          <p:nvPr/>
        </p:nvSpPr>
        <p:spPr>
          <a:xfrm>
            <a:off x="7797521" y="108084"/>
            <a:ext cx="439447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90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C211-2489-4CC3-8807-28EB64E0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and value validators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B019-0055-4183-B5B4-B1981DABA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About the element and node validators that check for values that can be rendered inside HTML markup.</a:t>
            </a:r>
          </a:p>
          <a:p>
            <a:r>
              <a:rPr lang="en-US"/>
              <a:t>How to check for specific types, beyond the primitive type checking that you just learned about.</a:t>
            </a:r>
          </a:p>
          <a:p>
            <a:r>
              <a:rPr lang="en-US"/>
              <a:t>Implement validation that looks for specific values.</a:t>
            </a:r>
          </a:p>
          <a:p>
            <a:r>
              <a:rPr lang="en-US"/>
              <a:t>Include: </a:t>
            </a:r>
          </a:p>
          <a:p>
            <a:pPr lvl="1"/>
            <a:r>
              <a:rPr lang="en-US"/>
              <a:t>Things that can be rendered</a:t>
            </a:r>
          </a:p>
          <a:p>
            <a:pPr lvl="1"/>
            <a:r>
              <a:rPr lang="en-US"/>
              <a:t>Requiring specific types</a:t>
            </a:r>
          </a:p>
          <a:p>
            <a:pPr lvl="1"/>
            <a:r>
              <a:rPr lang="en-US"/>
              <a:t>Requiring specific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C9655-51EA-4170-A8B9-05E7C497CC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65A8-32A5-417E-9AAA-6627B62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can be rendered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3836-1938-4FBF-A9A4-A6928D8C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Sometimes, you just want to make sure that a property value is something that can be rendered by JSX markup. </a:t>
            </a:r>
          </a:p>
          <a:p>
            <a:r>
              <a:rPr lang="en-US"/>
              <a:t>For example, if a property value is an array of plain objects, this can't be rendered by putting it in {}. You have to map the array items to JSX elements. </a:t>
            </a:r>
          </a:p>
          <a:p>
            <a:r>
              <a:rPr lang="en-US"/>
              <a:t>This sort of checking is especially useful if your component passes property values to other elements as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0B7E-2071-4F7E-AE89-052389E8E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42DC-2F6D-4FE3-8F8C-3EEE3EF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can be rendered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9019-B6C5-4CAC-A16C-8360094F5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2F90-D5A9-468E-B329-C380D49ED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BE543-05ED-4F1F-B3EF-128FF941EB48}"/>
              </a:ext>
            </a:extLst>
          </p:cNvPr>
          <p:cNvSpPr txBox="1"/>
          <p:nvPr/>
        </p:nvSpPr>
        <p:spPr>
          <a:xfrm>
            <a:off x="0" y="1357247"/>
            <a:ext cx="4734258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Header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Content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Header"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Content"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1E117-6CE6-47ED-9DE3-B4E97A29F93F}"/>
              </a:ext>
            </a:extLst>
          </p:cNvPr>
          <p:cNvSpPr txBox="1"/>
          <p:nvPr/>
        </p:nvSpPr>
        <p:spPr>
          <a:xfrm>
            <a:off x="4863402" y="1354829"/>
            <a:ext cx="4138054" cy="350865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myHeader: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myContent: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B88C2-79E2-48DC-B460-94A2E49C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84" y="1327350"/>
            <a:ext cx="274358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38-4F80-47C4-A1D6-89EC5469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Requiring specific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BCEC-B325-48ED-A87B-B2C83D819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Sometimes, you need a property validator that checks for a type defined by your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E1F0-9012-4A89-AF50-EF7722435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C0812-3BBD-4C32-A7E1-47DC2EE6A1D9}"/>
              </a:ext>
            </a:extLst>
          </p:cNvPr>
          <p:cNvSpPr txBox="1"/>
          <p:nvPr/>
        </p:nvSpPr>
        <p:spPr>
          <a:xfrm>
            <a:off x="955850" y="2728114"/>
            <a:ext cx="3956538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7F6EBD-697A-4600-8AC9-C8322BC5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60" y="2728114"/>
            <a:ext cx="280074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B90C-C6C5-472D-B4F4-E72ED81E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Requiring specific types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E54A1-F29A-4331-959E-27531AEF5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B34B-22B7-46C0-A0A8-2A8467EE2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28F1-7DFF-4097-8A7B-97F85FABC205}"/>
              </a:ext>
            </a:extLst>
          </p:cNvPr>
          <p:cNvSpPr txBox="1"/>
          <p:nvPr/>
        </p:nvSpPr>
        <p:spPr>
          <a:xfrm>
            <a:off x="375976" y="1581650"/>
            <a:ext cx="5493935" cy="49859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"./MyUser"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myCount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myCount: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oneOfType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myUsers: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arrayOf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7497-411E-4F22-B284-BE5887C5EC11}"/>
              </a:ext>
            </a:extLst>
          </p:cNvPr>
          <p:cNvSpPr txBox="1"/>
          <p:nvPr/>
        </p:nvSpPr>
        <p:spPr>
          <a:xfrm>
            <a:off x="6096000" y="1594693"/>
            <a:ext cx="6094324" cy="3724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'./MyUser'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myCount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"09/09/2023"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myCount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{false}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37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C91-DF7F-40F4-A23D-EE3E62FF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Requiring specific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EF83-DC5C-441C-B15D-B7EE66430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4EB5-B1C1-4832-A9B1-1D69545E8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CCE55-9502-4893-A735-BCA703B5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54" y="203021"/>
            <a:ext cx="2526677" cy="3565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1F5D1-9286-4A22-9DA4-BE7E4AA9DA61}"/>
              </a:ext>
            </a:extLst>
          </p:cNvPr>
          <p:cNvSpPr txBox="1"/>
          <p:nvPr/>
        </p:nvSpPr>
        <p:spPr>
          <a:xfrm>
            <a:off x="619257" y="1362834"/>
            <a:ext cx="57409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levels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userShape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oneOf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levels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userShape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C0ED2-A40F-4706-973E-5AB1BA216A44}"/>
              </a:ext>
            </a:extLst>
          </p:cNvPr>
          <p:cNvSpPr txBox="1"/>
          <p:nvPr/>
        </p:nvSpPr>
        <p:spPr>
          <a:xfrm>
            <a:off x="6451054" y="3807336"/>
            <a:ext cx="5740945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online: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03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5F56-877B-4162-8A25-9D3BB9E6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custom property validators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1BF8-405B-4435-9AEC-AB0A7A4B3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2D174-32DC-46C9-8465-288AF7686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CCD2D-3C70-427E-94CB-7584ED42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58" y="4308696"/>
            <a:ext cx="3098114" cy="2354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8AAA-39A6-47EA-8CB7-4FE87F222F4C}"/>
              </a:ext>
            </a:extLst>
          </p:cNvPr>
          <p:cNvSpPr txBox="1"/>
          <p:nvPr/>
        </p:nvSpPr>
        <p:spPr>
          <a:xfrm>
            <a:off x="576515" y="1398180"/>
            <a:ext cx="6531429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expecting non empty array`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isFinite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expecting number between 1 and 99`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FEBA3-4C70-4FA5-8B7A-991E9D5E4E84}"/>
              </a:ext>
            </a:extLst>
          </p:cNvPr>
          <p:cNvSpPr txBox="1"/>
          <p:nvPr/>
        </p:nvSpPr>
        <p:spPr>
          <a:xfrm>
            <a:off x="7228952" y="1398180"/>
            <a:ext cx="481493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'react-dom/client'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'./MyComponent'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FDE90B-2BE0-46E4-A844-1F7C4DD3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26" y="5693139"/>
            <a:ext cx="733527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are PropTypes? How to use PropTypes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Knowing what to expect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Simple property validators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Type and value validators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Writing custom property validators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Exercise 19: Demo about </a:t>
            </a:r>
            <a:br>
              <a:rPr lang="en-US"/>
            </a:br>
            <a:r>
              <a:rPr lang="en-US"/>
              <a:t>Validation in Component</a:t>
            </a:r>
          </a:p>
        </p:txBody>
      </p:sp>
    </p:spTree>
    <p:extLst>
      <p:ext uri="{BB962C8B-B14F-4D97-AF65-F5344CB8AC3E}">
        <p14:creationId xmlns:p14="http://schemas.microsoft.com/office/powerpoint/2010/main" val="59677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What are PropTypes? How to use PropTypes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Knowing what to expect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Simple property validators 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Type and value validators 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Writing custom property validators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FA0D-57CE-4B78-B497-E6E78051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PropTypes?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09DA-A501-4C9D-ACC1-0A3CAA151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PropTypes are simply a mechanism that ensures that the passed value is of the correct datatype. </a:t>
            </a:r>
          </a:p>
          <a:p>
            <a:pPr algn="just"/>
            <a:r>
              <a:rPr lang="en-US"/>
              <a:t>This makes sure that we don’t receive an error at the very end of our app by the console which might not be easy to deal with.</a:t>
            </a:r>
          </a:p>
          <a:p>
            <a:pPr algn="just"/>
            <a:r>
              <a:rPr lang="en-US"/>
              <a:t>PropTypes is provided by the prop-types package and can be used in both class components and function components.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DAD0-3913-49FE-9C7B-F6F82FEFE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5D7D-C20B-4E96-A029-F561A2A7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PropTypes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323F-2528-4AB7-9289-E482B0B2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606" y="125333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To use PropTypes, need to install the prop-types package:</a:t>
            </a:r>
          </a:p>
          <a:p>
            <a:pPr marL="114300" indent="0" algn="just">
              <a:buNone/>
            </a:pPr>
            <a:r>
              <a:rPr lang="en-US" sz="2400"/>
              <a:t>	</a:t>
            </a:r>
            <a:r>
              <a:rPr lang="en-US" sz="2400" i="1"/>
              <a:t>npm install prop-types@15.8.1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ACB0-E305-41D6-85F5-FBE75E501B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3C97-9FBC-4C08-B211-BF1B5C5C458B}"/>
              </a:ext>
            </a:extLst>
          </p:cNvPr>
          <p:cNvSpPr txBox="1"/>
          <p:nvPr/>
        </p:nvSpPr>
        <p:spPr>
          <a:xfrm>
            <a:off x="3676444" y="7026695"/>
            <a:ext cx="418764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.........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//// key is the name of the prop and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 is the PropType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53E2E-25D0-401A-AB6A-6E3853F28020}"/>
              </a:ext>
            </a:extLst>
          </p:cNvPr>
          <p:cNvSpPr txBox="1"/>
          <p:nvPr/>
        </p:nvSpPr>
        <p:spPr>
          <a:xfrm>
            <a:off x="877606" y="2321510"/>
            <a:ext cx="449151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FUNCTIONAL COMPONENTS */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...implement render logic here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...prop type definitions here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CLASS COMPONENTS: METHOD 1 */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...component class body here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...prop type definitions here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CLASS COMPONENTS: METHOD 2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* Using the `static` class properties syntax */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...component class body here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...prop type definitions here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2831-8B70-46B8-B93E-08B9DE07CCA9}"/>
              </a:ext>
            </a:extLst>
          </p:cNvPr>
          <p:cNvSpPr txBox="1"/>
          <p:nvPr/>
        </p:nvSpPr>
        <p:spPr>
          <a:xfrm>
            <a:off x="5638898" y="2321510"/>
            <a:ext cx="57149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When props are passed to, they are checked against the type definitions configured in the propTypes property. When an invalid value is passed for a prop, a warning is displayed on the JavaScript console:</a:t>
            </a:r>
          </a:p>
        </p:txBody>
      </p:sp>
      <p:pic>
        <p:nvPicPr>
          <p:cNvPr id="2050" name="Picture 2" descr="Javascript Console Invalid Prop">
            <a:extLst>
              <a:ext uri="{FF2B5EF4-FFF2-40B4-BE49-F238E27FC236}">
                <a16:creationId xmlns:a16="http://schemas.microsoft.com/office/drawing/2014/main" id="{6C9A4944-7E50-4ED1-AE30-47C94DE3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11" y="3993572"/>
            <a:ext cx="5610989" cy="285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99F-D954-41B5-82AE-5567C20C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A9966-07E9-479E-8FC9-3AB949BE2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A02C-19EC-4B19-9E67-14182B354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A13B0-1A52-4AC3-9915-3425679CDF12}"/>
              </a:ext>
            </a:extLst>
          </p:cNvPr>
          <p:cNvSpPr txBox="1"/>
          <p:nvPr/>
        </p:nvSpPr>
        <p:spPr>
          <a:xfrm>
            <a:off x="838200" y="413114"/>
            <a:ext cx="5984631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"./Count"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handleIncrement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handleDecrement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 PropTypes Example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handleIncrement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handleDecrement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C6D54-9708-41A8-8030-B1551B9D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85" y="4518955"/>
            <a:ext cx="3734321" cy="1752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2752B-DBFA-4A75-927C-9E90E3D0A5EF}"/>
              </a:ext>
            </a:extLst>
          </p:cNvPr>
          <p:cNvSpPr txBox="1"/>
          <p:nvPr/>
        </p:nvSpPr>
        <p:spPr>
          <a:xfrm>
            <a:off x="6985185" y="413114"/>
            <a:ext cx="5096283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'prop-types'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Count: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decrement: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59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729-9A94-4453-8F60-7FE1C23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Knowing what to 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A08C-740C-4345-9589-9283449C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/>
              <a:t>Property validation in React components is like field validation in HTML forms.</a:t>
            </a:r>
          </a:p>
          <a:p>
            <a:pPr algn="just">
              <a:lnSpc>
                <a:spcPct val="100000"/>
              </a:lnSpc>
            </a:pPr>
            <a:r>
              <a:rPr lang="en-US"/>
              <a:t>The key aspect of property validation is knowing what's passed into the component as a property value.</a:t>
            </a:r>
          </a:p>
          <a:p>
            <a:pPr algn="just">
              <a:lnSpc>
                <a:spcPct val="100000"/>
              </a:lnSpc>
            </a:pPr>
            <a:r>
              <a:rPr lang="en-US"/>
              <a:t>When property validation fails, you know that something was provided as a component property that shouldn't have been. It's a matter of finding where the value is passed in the code and fixing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F5CA2-84F9-444A-8933-3B4518FC9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27F5-1250-499A-8B16-B66F222B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property validators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F987-1D67-484A-B0DF-F87B1E458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How to use the simple property type validators available in the prop-types package. </a:t>
            </a:r>
          </a:p>
          <a:p>
            <a:pPr algn="just"/>
            <a:r>
              <a:rPr lang="en-US"/>
              <a:t>How to accept any property value as well as to make a property required instead of optional.</a:t>
            </a:r>
          </a:p>
          <a:p>
            <a:pPr algn="just"/>
            <a:r>
              <a:rPr lang="en-US"/>
              <a:t>Include:</a:t>
            </a:r>
          </a:p>
          <a:p>
            <a:pPr lvl="1" algn="just"/>
            <a:r>
              <a:rPr lang="en-US"/>
              <a:t>Basic type validation</a:t>
            </a:r>
          </a:p>
          <a:p>
            <a:pPr lvl="1" algn="just"/>
            <a:r>
              <a:rPr lang="en-US"/>
              <a:t>Requiring values</a:t>
            </a:r>
          </a:p>
          <a:p>
            <a:pPr lvl="1" algn="just"/>
            <a:r>
              <a:rPr lang="en-US"/>
              <a:t>Any property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151EE-43B5-4EB4-B158-BA8CA13BC2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EA2D-DCFB-4B78-9C5A-7506DF39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Types of PropTypes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F6CB-347B-4F31-84BD-FE5B86C02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Below is the list of all data types that are considered primitive or the basic ones with their classes that we can use to check props.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41F3-B552-4321-BE9E-92DBFBFC2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2B95D-EE33-48FD-9766-91EB3A33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16011"/>
              </p:ext>
            </p:extLst>
          </p:nvPr>
        </p:nvGraphicFramePr>
        <p:xfrm>
          <a:off x="1101319" y="3030745"/>
          <a:ext cx="10252481" cy="3449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3186">
                  <a:extLst>
                    <a:ext uri="{9D8B030D-6E8A-4147-A177-3AD203B41FA5}">
                      <a16:colId xmlns:a16="http://schemas.microsoft.com/office/drawing/2014/main" val="1651116016"/>
                    </a:ext>
                  </a:extLst>
                </a:gridCol>
                <a:gridCol w="3205425">
                  <a:extLst>
                    <a:ext uri="{9D8B030D-6E8A-4147-A177-3AD203B41FA5}">
                      <a16:colId xmlns:a16="http://schemas.microsoft.com/office/drawing/2014/main" val="4256357230"/>
                    </a:ext>
                  </a:extLst>
                </a:gridCol>
                <a:gridCol w="5133870">
                  <a:extLst>
                    <a:ext uri="{9D8B030D-6E8A-4147-A177-3AD203B41FA5}">
                      <a16:colId xmlns:a16="http://schemas.microsoft.com/office/drawing/2014/main" val="372268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63500" marR="63500" marT="63500" marB="635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63500" marR="63500" marT="63500" marB="635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63500" marR="63500" marT="63500" marB="6350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6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PropType.string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“helllo”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5862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Object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PropType.object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{name: “Rohit”}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071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Number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PropType.number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059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PropType.bool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true/false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7645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PropType.func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const say = {console.log(“hello”)}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28799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Symbol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PropType.symbol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Symbol(“m”)</a:t>
                      </a:r>
                      <a:endParaRPr lang="en-US" sz="2400">
                        <a:effectLst/>
                        <a:latin typeface="inheri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509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2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CE2D-3E25-4F8E-8A9B-2097B2E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type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A2D2-2D12-4655-BE0F-6BF42DFC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050134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Let's take a look at validators that handle the most primitive types of JavaScript values. You will use these validators frequently, as you'll want to know whether a property is a string or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7B48-6CF5-4822-90D4-CC5E47B63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55EA2-4C50-4380-8868-BF2EDE738224}"/>
              </a:ext>
            </a:extLst>
          </p:cNvPr>
          <p:cNvSpPr txBox="1"/>
          <p:nvPr/>
        </p:nvSpPr>
        <p:spPr>
          <a:xfrm>
            <a:off x="6096000" y="79603"/>
            <a:ext cx="6094324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"prop-types"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myProp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myFunc: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79657-E850-42B5-99ED-30AC03DB379A}"/>
              </a:ext>
            </a:extLst>
          </p:cNvPr>
          <p:cNvSpPr/>
          <p:nvPr/>
        </p:nvSpPr>
        <p:spPr>
          <a:xfrm>
            <a:off x="5888334" y="4803112"/>
            <a:ext cx="3205424" cy="1557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9062</TotalTime>
  <Words>3737</Words>
  <Application>Microsoft Office PowerPoint</Application>
  <PresentationFormat>Widescreen</PresentationFormat>
  <Paragraphs>450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inherit</vt:lpstr>
      <vt:lpstr>Noto Sans Symbols</vt:lpstr>
      <vt:lpstr>Office Theme</vt:lpstr>
      <vt:lpstr>Validating Component Properties</vt:lpstr>
      <vt:lpstr>Objectives </vt:lpstr>
      <vt:lpstr>What are PropTypes?</vt:lpstr>
      <vt:lpstr>How to use PropTypes</vt:lpstr>
      <vt:lpstr>PowerPoint Presentation</vt:lpstr>
      <vt:lpstr>Knowing what to expect</vt:lpstr>
      <vt:lpstr>Simple property validators</vt:lpstr>
      <vt:lpstr>Basic Types of PropTypes</vt:lpstr>
      <vt:lpstr>Basic type validation</vt:lpstr>
      <vt:lpstr>Basic type validation – cont’d</vt:lpstr>
      <vt:lpstr>Requiring values</vt:lpstr>
      <vt:lpstr>Any property value</vt:lpstr>
      <vt:lpstr>Type and value validators</vt:lpstr>
      <vt:lpstr>Things that can be rendered</vt:lpstr>
      <vt:lpstr>Things that can be rendered – cont’d</vt:lpstr>
      <vt:lpstr>Requiring specific types</vt:lpstr>
      <vt:lpstr>Requiring specific types – cont’d</vt:lpstr>
      <vt:lpstr>Requiring specific values</vt:lpstr>
      <vt:lpstr>Writing custom property validators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JSX</dc:title>
  <dc:creator>ADMIN</dc:creator>
  <cp:lastModifiedBy>Quang Le Thien Nhat</cp:lastModifiedBy>
  <cp:revision>336</cp:revision>
  <dcterms:created xsi:type="dcterms:W3CDTF">2021-01-25T08:25:31Z</dcterms:created>
  <dcterms:modified xsi:type="dcterms:W3CDTF">2023-12-05T04:02:30Z</dcterms:modified>
</cp:coreProperties>
</file>