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en-US" altLang="zh-CN" dirty="0"/>
              <a:t>Predicting </a:t>
            </a:r>
            <a:r>
              <a:rPr lang="en-US" altLang="zh-CN" dirty="0" err="1"/>
              <a:t>Rossmann</a:t>
            </a:r>
            <a:r>
              <a:rPr lang="en-US" altLang="zh-CN" dirty="0"/>
              <a:t> Store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2957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Regularizer</a:t>
            </a:r>
            <a:r>
              <a:rPr lang="en-US" altLang="zh-CN" dirty="0" smtClean="0"/>
              <a:t>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Test more parameters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790536" y="-109269"/>
            <a:ext cx="2329131" cy="10760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project aims at modeling the sales of these </a:t>
            </a:r>
            <a:r>
              <a:rPr lang="en-US" dirty="0" err="1"/>
              <a:t>Rossmann</a:t>
            </a:r>
            <a:r>
              <a:rPr lang="en-US" dirty="0"/>
              <a:t> stores and predicting their 6 weeks of sales to support the stores daily operation. The prediction would help the specific stores to schedule their staff more efficiently. </a:t>
            </a:r>
          </a:p>
        </p:txBody>
      </p:sp>
    </p:spTree>
    <p:extLst>
      <p:ext uri="{BB962C8B-B14F-4D97-AF65-F5344CB8AC3E}">
        <p14:creationId xmlns:p14="http://schemas.microsoft.com/office/powerpoint/2010/main" val="2809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770408" y="-129398"/>
            <a:ext cx="2369387" cy="10760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~1 million sales records</a:t>
            </a:r>
          </a:p>
          <a:p>
            <a:pPr marL="0" indent="0">
              <a:buNone/>
            </a:pPr>
            <a:r>
              <a:rPr lang="en-US" dirty="0"/>
              <a:t>840,000 records of train dataset (open stores)</a:t>
            </a:r>
          </a:p>
          <a:p>
            <a:pPr marL="0" indent="0">
              <a:buNone/>
            </a:pPr>
            <a:r>
              <a:rPr lang="en-US" dirty="0"/>
              <a:t>40,000 records of test dataset</a:t>
            </a:r>
          </a:p>
        </p:txBody>
      </p:sp>
    </p:spTree>
    <p:extLst>
      <p:ext uri="{BB962C8B-B14F-4D97-AF65-F5344CB8AC3E}">
        <p14:creationId xmlns:p14="http://schemas.microsoft.com/office/powerpoint/2010/main" val="30752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1928"/>
            <a:ext cx="7102816" cy="4144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06" y="5969479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Sales distribution on different days of a week</a:t>
            </a:r>
          </a:p>
        </p:txBody>
      </p:sp>
    </p:spTree>
    <p:extLst>
      <p:ext uri="{BB962C8B-B14F-4D97-AF65-F5344CB8AC3E}">
        <p14:creationId xmlns:p14="http://schemas.microsoft.com/office/powerpoint/2010/main" val="8258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0477"/>
            <a:ext cx="6371824" cy="4338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2699" y="6084498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Mean sales of store No.1000 by </a:t>
            </a:r>
            <a:r>
              <a:rPr lang="en-US" dirty="0" err="1"/>
              <a:t>DayofWeek</a:t>
            </a:r>
            <a:r>
              <a:rPr lang="en-US" dirty="0"/>
              <a:t>, Promo</a:t>
            </a:r>
          </a:p>
        </p:txBody>
      </p:sp>
    </p:spTree>
    <p:extLst>
      <p:ext uri="{BB962C8B-B14F-4D97-AF65-F5344CB8AC3E}">
        <p14:creationId xmlns:p14="http://schemas.microsoft.com/office/powerpoint/2010/main" val="15764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634712"/>
            <a:ext cx="1175385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6111" y="5963728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Sales trend of store No.191, competition since 2013.8</a:t>
            </a:r>
          </a:p>
        </p:txBody>
      </p:sp>
    </p:spTree>
    <p:extLst>
      <p:ext uri="{BB962C8B-B14F-4D97-AF65-F5344CB8AC3E}">
        <p14:creationId xmlns:p14="http://schemas.microsoft.com/office/powerpoint/2010/main" val="12120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5769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Categorical values:</a:t>
            </a:r>
          </a:p>
          <a:p>
            <a:r>
              <a:rPr lang="en-US" dirty="0" err="1"/>
              <a:t>DayOfWeek</a:t>
            </a:r>
            <a:r>
              <a:rPr lang="en-US" dirty="0"/>
              <a:t>:  </a:t>
            </a:r>
            <a:r>
              <a:rPr lang="en-US" dirty="0" err="1"/>
              <a:t>isMon</a:t>
            </a:r>
            <a:r>
              <a:rPr lang="en-US" dirty="0"/>
              <a:t>{0,1}, </a:t>
            </a:r>
            <a:r>
              <a:rPr lang="en-US" dirty="0" err="1"/>
              <a:t>isTue</a:t>
            </a:r>
            <a:r>
              <a:rPr lang="en-US" dirty="0"/>
              <a:t>{0,1}</a:t>
            </a:r>
          </a:p>
          <a:p>
            <a:r>
              <a:rPr lang="en-US" dirty="0" err="1"/>
              <a:t>StateHoliday</a:t>
            </a:r>
            <a:r>
              <a:rPr lang="en-US" dirty="0"/>
              <a:t>: {a, b, c, d}</a:t>
            </a:r>
          </a:p>
          <a:p>
            <a:r>
              <a:rPr lang="en-US" dirty="0" err="1"/>
              <a:t>StoreType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{a, b, c, d}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CompetitionDistance</a:t>
            </a:r>
            <a:r>
              <a:rPr lang="en-US" altLang="zh-CN" dirty="0"/>
              <a:t>, </a:t>
            </a:r>
            <a:r>
              <a:rPr lang="en-US" altLang="zh-CN" dirty="0" err="1"/>
              <a:t>CompetitionSince</a:t>
            </a:r>
            <a:endParaRPr lang="en-US" altLang="zh-CN" dirty="0"/>
          </a:p>
          <a:p>
            <a:r>
              <a:rPr lang="en-US" altLang="zh-CN" dirty="0"/>
              <a:t>Stores w/ competitors</a:t>
            </a:r>
          </a:p>
          <a:p>
            <a:r>
              <a:rPr lang="en-US" altLang="zh-CN" dirty="0"/>
              <a:t>Stores w/o competitors yet (a very large distance)</a:t>
            </a:r>
          </a:p>
          <a:p>
            <a:endParaRPr lang="en-US" altLang="zh-CN" dirty="0"/>
          </a:p>
          <a:p>
            <a:r>
              <a:rPr lang="en-US" altLang="zh-CN" dirty="0"/>
              <a:t>3. Promo, </a:t>
            </a:r>
            <a:r>
              <a:rPr lang="en-US" altLang="zh-CN" dirty="0" err="1"/>
              <a:t>PromoSince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4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10899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#1: Global model w/ basic features [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SchoolHoliday</a:t>
            </a:r>
            <a:r>
              <a:rPr lang="en-US" dirty="0"/>
              <a:t>, </a:t>
            </a:r>
            <a:r>
              <a:rPr lang="en-US" dirty="0" err="1"/>
              <a:t>StateHoliday</a:t>
            </a:r>
            <a:r>
              <a:rPr lang="en-US" dirty="0"/>
              <a:t>, Promo]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92040"/>
              </p:ext>
            </p:extLst>
          </p:nvPr>
        </p:nvGraphicFramePr>
        <p:xfrm>
          <a:off x="1215367" y="26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12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78406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/>
              <a:t>Model #3: Local model w/ basic features – each store one model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/>
              <a:t>Model #4: Non-linear model – Random Forest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73735"/>
              </p:ext>
            </p:extLst>
          </p:nvPr>
        </p:nvGraphicFramePr>
        <p:xfrm>
          <a:off x="1215367" y="260022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baseline="0" dirty="0" smtClean="0"/>
                        <a:t>15894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50828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0143"/>
              </p:ext>
            </p:extLst>
          </p:nvPr>
        </p:nvGraphicFramePr>
        <p:xfrm>
          <a:off x="1215367" y="446353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 13845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508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253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</vt:lpstr>
      <vt:lpstr>Predicting Rossmann Store Sales</vt:lpstr>
      <vt:lpstr>Project Description</vt:lpstr>
      <vt:lpstr>Data Description</vt:lpstr>
      <vt:lpstr>EDA</vt:lpstr>
      <vt:lpstr>EDA</vt:lpstr>
      <vt:lpstr>EDA</vt:lpstr>
      <vt:lpstr>Feature Transformation</vt:lpstr>
      <vt:lpstr>Prediction</vt:lpstr>
      <vt:lpstr>Prediction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Rossmann Store Sales</dc:title>
  <dc:creator>wenxuan mo</dc:creator>
  <cp:lastModifiedBy>Yolanda</cp:lastModifiedBy>
  <cp:revision>15</cp:revision>
  <dcterms:created xsi:type="dcterms:W3CDTF">2016-11-28T01:27:40Z</dcterms:created>
  <dcterms:modified xsi:type="dcterms:W3CDTF">2016-11-28T03:23:11Z</dcterms:modified>
</cp:coreProperties>
</file>