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4660"/>
  </p:normalViewPr>
  <p:slideViewPr>
    <p:cSldViewPr snapToGrid="0">
      <p:cViewPr>
        <p:scale>
          <a:sx n="74" d="100"/>
          <a:sy n="74" d="100"/>
        </p:scale>
        <p:origin x="72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55536" cy="3329581"/>
          </a:xfrm>
        </p:spPr>
        <p:txBody>
          <a:bodyPr/>
          <a:lstStyle/>
          <a:p>
            <a:r>
              <a:rPr lang="en-US" altLang="zh-CN" dirty="0"/>
              <a:t>Predicting </a:t>
            </a:r>
            <a:r>
              <a:rPr lang="en-US" altLang="zh-CN" dirty="0" err="1"/>
              <a:t>Rossmann</a:t>
            </a:r>
            <a:r>
              <a:rPr lang="en-US" altLang="zh-CN" dirty="0"/>
              <a:t> Store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6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790536" y="-109269"/>
            <a:ext cx="2329131" cy="10760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project aims at modeling the sales of these </a:t>
            </a:r>
            <a:r>
              <a:rPr lang="en-US" dirty="0" err="1"/>
              <a:t>Rossmann</a:t>
            </a:r>
            <a:r>
              <a:rPr lang="en-US" dirty="0"/>
              <a:t> stores and predicting their 6 weeks of sales to support the stores daily operation. The prediction would help the specific stores to schedule their staff more efficiently.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9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770408" y="-129398"/>
            <a:ext cx="2369387" cy="10760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~1 million sales records</a:t>
            </a:r>
          </a:p>
          <a:p>
            <a:pPr marL="0" indent="0">
              <a:buNone/>
            </a:pPr>
            <a:r>
              <a:rPr lang="en-US" dirty="0"/>
              <a:t>840,000 records of train dataset (open stores)</a:t>
            </a:r>
          </a:p>
          <a:p>
            <a:pPr marL="0" indent="0">
              <a:buNone/>
            </a:pPr>
            <a:r>
              <a:rPr lang="en-US" dirty="0"/>
              <a:t>40,000 records of test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0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21928"/>
            <a:ext cx="7102816" cy="4144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6806" y="5969479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Sales distribution on different days of a week</a:t>
            </a:r>
          </a:p>
        </p:txBody>
      </p:sp>
    </p:spTree>
    <p:extLst>
      <p:ext uri="{BB962C8B-B14F-4D97-AF65-F5344CB8AC3E}">
        <p14:creationId xmlns:p14="http://schemas.microsoft.com/office/powerpoint/2010/main" val="82581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90477"/>
            <a:ext cx="6371824" cy="4338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02699" y="6084498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 </a:t>
            </a:r>
            <a:r>
              <a:rPr lang="en-US" dirty="0"/>
              <a:t>Mean sales of store No.1000 by </a:t>
            </a:r>
            <a:r>
              <a:rPr lang="en-US" dirty="0" err="1"/>
              <a:t>DayofWeek</a:t>
            </a:r>
            <a:r>
              <a:rPr lang="en-US" dirty="0"/>
              <a:t>, Promo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1634712"/>
            <a:ext cx="11753850" cy="405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46111" y="5963728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 </a:t>
            </a:r>
            <a:r>
              <a:rPr lang="en-US" dirty="0"/>
              <a:t>Sales trend of store No.191, competition since 2013.8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0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57695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Categorical values:</a:t>
            </a:r>
          </a:p>
          <a:p>
            <a:r>
              <a:rPr lang="en-US" dirty="0" err="1"/>
              <a:t>DayOfWeek</a:t>
            </a:r>
            <a:r>
              <a:rPr lang="en-US" dirty="0"/>
              <a:t>:  </a:t>
            </a:r>
            <a:r>
              <a:rPr lang="en-US" dirty="0" err="1"/>
              <a:t>isMon</a:t>
            </a:r>
            <a:r>
              <a:rPr lang="en-US" dirty="0"/>
              <a:t>{0,1}, </a:t>
            </a:r>
            <a:r>
              <a:rPr lang="en-US" dirty="0" err="1"/>
              <a:t>isTue</a:t>
            </a:r>
            <a:r>
              <a:rPr lang="en-US" dirty="0"/>
              <a:t>{0,1}</a:t>
            </a:r>
          </a:p>
          <a:p>
            <a:r>
              <a:rPr lang="en-US" dirty="0" err="1"/>
              <a:t>StateHoliday</a:t>
            </a:r>
            <a:r>
              <a:rPr lang="en-US" dirty="0"/>
              <a:t>: {a, b, c, d}</a:t>
            </a:r>
          </a:p>
          <a:p>
            <a:r>
              <a:rPr lang="en-US" dirty="0" err="1"/>
              <a:t>StoreType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{a, b, c, d}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CompetitionDistance</a:t>
            </a:r>
            <a:r>
              <a:rPr lang="en-US" altLang="zh-CN" dirty="0"/>
              <a:t>, </a:t>
            </a:r>
            <a:r>
              <a:rPr lang="en-US" altLang="zh-CN" dirty="0" err="1"/>
              <a:t>CompetitionSince</a:t>
            </a:r>
            <a:endParaRPr lang="en-US" altLang="zh-CN" dirty="0"/>
          </a:p>
          <a:p>
            <a:r>
              <a:rPr lang="en-US" altLang="zh-CN" dirty="0"/>
              <a:t>Stores w/ competitors</a:t>
            </a:r>
          </a:p>
          <a:p>
            <a:r>
              <a:rPr lang="en-US" altLang="zh-CN" dirty="0"/>
              <a:t>Stores w/o competitors yet (a very large distance)</a:t>
            </a:r>
          </a:p>
          <a:p>
            <a:endParaRPr lang="en-US" altLang="zh-CN" dirty="0"/>
          </a:p>
          <a:p>
            <a:r>
              <a:rPr lang="en-US" altLang="zh-CN" dirty="0"/>
              <a:t>3. Promo, </a:t>
            </a:r>
            <a:r>
              <a:rPr lang="en-US" altLang="zh-CN" dirty="0" err="1"/>
              <a:t>PromoSince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44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113127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Model #1: Global model w/ basic features [</a:t>
            </a:r>
            <a:r>
              <a:rPr lang="en-US" dirty="0" err="1"/>
              <a:t>DayOfWeek</a:t>
            </a:r>
            <a:r>
              <a:rPr lang="en-US" dirty="0"/>
              <a:t>, </a:t>
            </a:r>
            <a:r>
              <a:rPr lang="en-US" dirty="0" err="1"/>
              <a:t>SchoolHoliday</a:t>
            </a:r>
            <a:r>
              <a:rPr lang="en-US" dirty="0"/>
              <a:t>, </a:t>
            </a:r>
            <a:r>
              <a:rPr lang="en-US" dirty="0" err="1"/>
              <a:t>StateHoliday</a:t>
            </a:r>
            <a:r>
              <a:rPr lang="en-US" dirty="0"/>
              <a:t>, Promo]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Model #2: Global model w/ additional features [Promo2, Assortment, </a:t>
            </a:r>
            <a:r>
              <a:rPr lang="en-US" altLang="zh-CN" dirty="0" err="1"/>
              <a:t>StoreType</a:t>
            </a:r>
            <a:r>
              <a:rPr lang="en-US" altLang="zh-CN" dirty="0"/>
              <a:t>, </a:t>
            </a:r>
            <a:r>
              <a:rPr lang="en-US" altLang="zh-CN" dirty="0" err="1"/>
              <a:t>CompetitionDist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92040"/>
              </p:ext>
            </p:extLst>
          </p:nvPr>
        </p:nvGraphicFramePr>
        <p:xfrm>
          <a:off x="1215367" y="260022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258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52353"/>
              </p:ext>
            </p:extLst>
          </p:nvPr>
        </p:nvGraphicFramePr>
        <p:xfrm>
          <a:off x="1215367" y="446353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2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73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78406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Model #3: Local model w/ basic features – each store one model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Model #4: Non-linear model – Random Forest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73549"/>
              </p:ext>
            </p:extLst>
          </p:nvPr>
        </p:nvGraphicFramePr>
        <p:xfrm>
          <a:off x="1215367" y="260022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baseline="0" dirty="0"/>
                        <a:t> 15894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258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30143"/>
              </p:ext>
            </p:extLst>
          </p:nvPr>
        </p:nvGraphicFramePr>
        <p:xfrm>
          <a:off x="1215367" y="446353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baseline="0" dirty="0"/>
                        <a:t> 13845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8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0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298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Ion</vt:lpstr>
      <vt:lpstr>Predicting Rossmann Store Sales</vt:lpstr>
      <vt:lpstr>Project Description</vt:lpstr>
      <vt:lpstr>Data Description</vt:lpstr>
      <vt:lpstr>EDA</vt:lpstr>
      <vt:lpstr>EDA</vt:lpstr>
      <vt:lpstr>EDA</vt:lpstr>
      <vt:lpstr>Feature Transformation</vt:lpstr>
      <vt:lpstr>Prediction</vt:lpstr>
      <vt:lpstr>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Rossmann Store Sales</dc:title>
  <dc:creator>wenxuan mo</dc:creator>
  <cp:lastModifiedBy>wenxuan mo</cp:lastModifiedBy>
  <cp:revision>9</cp:revision>
  <dcterms:created xsi:type="dcterms:W3CDTF">2016-11-28T01:27:40Z</dcterms:created>
  <dcterms:modified xsi:type="dcterms:W3CDTF">2016-11-28T02:16:31Z</dcterms:modified>
</cp:coreProperties>
</file>