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1" autoAdjust="0"/>
    <p:restoredTop sz="94660"/>
  </p:normalViewPr>
  <p:slideViewPr>
    <p:cSldViewPr snapToGrid="0">
      <p:cViewPr>
        <p:scale>
          <a:sx n="74" d="100"/>
          <a:sy n="74" d="100"/>
        </p:scale>
        <p:origin x="72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455536" cy="3329581"/>
          </a:xfrm>
        </p:spPr>
        <p:txBody>
          <a:bodyPr/>
          <a:lstStyle/>
          <a:p>
            <a:r>
              <a:rPr lang="en-US" altLang="zh-CN" dirty="0"/>
              <a:t>Predicting </a:t>
            </a:r>
            <a:r>
              <a:rPr lang="en-US" altLang="zh-CN" dirty="0" err="1"/>
              <a:t>Rossmann</a:t>
            </a:r>
            <a:r>
              <a:rPr lang="en-US" altLang="zh-CN" dirty="0"/>
              <a:t> Store Sales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63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6111" y="2116347"/>
            <a:ext cx="29578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err="1"/>
              <a:t>Regularizer</a:t>
            </a:r>
            <a:r>
              <a:rPr lang="en-US" altLang="zh-CN" dirty="0"/>
              <a:t>?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Test more parameters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567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6110" y="4175185"/>
            <a:ext cx="8986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project aims at modeling the sales of these </a:t>
            </a:r>
            <a:r>
              <a:rPr lang="en-US" dirty="0" err="1"/>
              <a:t>Rossmann</a:t>
            </a:r>
            <a:r>
              <a:rPr lang="en-US" dirty="0"/>
              <a:t> stores and predicting their 6 weeks of sales to support the stores daily operation. The prediction would help the specific stores to schedule their staff more efficiently.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9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6111" y="4341963"/>
            <a:ext cx="52229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~1 million sales records</a:t>
            </a:r>
          </a:p>
          <a:p>
            <a:r>
              <a:rPr lang="en-US" dirty="0"/>
              <a:t>840,000 records of train dataset (open stores)</a:t>
            </a:r>
          </a:p>
          <a:p>
            <a:r>
              <a:rPr lang="en-US" dirty="0"/>
              <a:t>40,000 records of test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0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21928"/>
            <a:ext cx="7102816" cy="41449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6806" y="5969479"/>
            <a:ext cx="614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1. Sales distribution on different days of a week</a:t>
            </a:r>
          </a:p>
        </p:txBody>
      </p:sp>
    </p:spTree>
    <p:extLst>
      <p:ext uri="{BB962C8B-B14F-4D97-AF65-F5344CB8AC3E}">
        <p14:creationId xmlns:p14="http://schemas.microsoft.com/office/powerpoint/2010/main" val="82581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590477"/>
            <a:ext cx="6371824" cy="43387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502699" y="6084498"/>
            <a:ext cx="6864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2. Mean sales of store No.1000 by </a:t>
            </a:r>
            <a:r>
              <a:rPr lang="en-US" dirty="0" err="1"/>
              <a:t>DayofWeek</a:t>
            </a:r>
            <a:r>
              <a:rPr lang="en-US" dirty="0"/>
              <a:t>, Promo</a:t>
            </a:r>
          </a:p>
        </p:txBody>
      </p:sp>
    </p:spTree>
    <p:extLst>
      <p:ext uri="{BB962C8B-B14F-4D97-AF65-F5344CB8AC3E}">
        <p14:creationId xmlns:p14="http://schemas.microsoft.com/office/powerpoint/2010/main" val="157649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4" y="1634712"/>
            <a:ext cx="11753850" cy="4057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646111" y="5963728"/>
            <a:ext cx="7031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3. Sales trend of store No.191, competition since 2013.8</a:t>
            </a:r>
          </a:p>
        </p:txBody>
      </p:sp>
    </p:spTree>
    <p:extLst>
      <p:ext uri="{BB962C8B-B14F-4D97-AF65-F5344CB8AC3E}">
        <p14:creationId xmlns:p14="http://schemas.microsoft.com/office/powerpoint/2010/main" val="121200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Transformation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6111" y="2116347"/>
            <a:ext cx="576952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Categorical values:</a:t>
            </a:r>
          </a:p>
          <a:p>
            <a:r>
              <a:rPr lang="en-US" dirty="0" err="1"/>
              <a:t>DayOfWeek</a:t>
            </a:r>
            <a:r>
              <a:rPr lang="en-US" dirty="0"/>
              <a:t>:  </a:t>
            </a:r>
            <a:r>
              <a:rPr lang="en-US" dirty="0" err="1"/>
              <a:t>isMon</a:t>
            </a:r>
            <a:r>
              <a:rPr lang="en-US" dirty="0"/>
              <a:t>{0,1}, </a:t>
            </a:r>
            <a:r>
              <a:rPr lang="en-US" dirty="0" err="1"/>
              <a:t>isTue</a:t>
            </a:r>
            <a:r>
              <a:rPr lang="en-US" dirty="0"/>
              <a:t>{0,1}</a:t>
            </a:r>
          </a:p>
          <a:p>
            <a:r>
              <a:rPr lang="en-US" dirty="0" err="1"/>
              <a:t>StateHoliday</a:t>
            </a:r>
            <a:r>
              <a:rPr lang="en-US" dirty="0"/>
              <a:t>: {a, b, c, d}</a:t>
            </a:r>
          </a:p>
          <a:p>
            <a:r>
              <a:rPr lang="en-US" dirty="0" err="1"/>
              <a:t>StoreType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{a, b, c, d}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en-US" altLang="zh-CN" dirty="0" err="1"/>
              <a:t>CompetitionDistance</a:t>
            </a:r>
            <a:r>
              <a:rPr lang="en-US" altLang="zh-CN" dirty="0"/>
              <a:t>, </a:t>
            </a:r>
            <a:r>
              <a:rPr lang="en-US" altLang="zh-CN" dirty="0" err="1"/>
              <a:t>CompetitionSince</a:t>
            </a:r>
            <a:endParaRPr lang="en-US" altLang="zh-CN" dirty="0"/>
          </a:p>
          <a:p>
            <a:r>
              <a:rPr lang="en-US" altLang="zh-CN" dirty="0"/>
              <a:t>Stores w/ competitors</a:t>
            </a:r>
          </a:p>
          <a:p>
            <a:r>
              <a:rPr lang="en-US" altLang="zh-CN" dirty="0"/>
              <a:t>Stores w/o competitors yet (a very large distance)</a:t>
            </a:r>
          </a:p>
          <a:p>
            <a:endParaRPr lang="en-US" altLang="zh-CN" dirty="0"/>
          </a:p>
          <a:p>
            <a:r>
              <a:rPr lang="en-US" altLang="zh-CN" dirty="0"/>
              <a:t>3. Promo, </a:t>
            </a:r>
            <a:r>
              <a:rPr lang="en-US" altLang="zh-CN" dirty="0" err="1"/>
              <a:t>PromoSince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3443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6111" y="2116347"/>
            <a:ext cx="108991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Model #1: Global model w/ basic features [</a:t>
            </a:r>
            <a:r>
              <a:rPr lang="en-US" dirty="0" err="1"/>
              <a:t>DayOfWeek</a:t>
            </a:r>
            <a:r>
              <a:rPr lang="en-US" dirty="0"/>
              <a:t>, </a:t>
            </a:r>
            <a:r>
              <a:rPr lang="en-US" dirty="0" err="1"/>
              <a:t>SchoolHoliday</a:t>
            </a:r>
            <a:r>
              <a:rPr lang="en-US" dirty="0"/>
              <a:t>, </a:t>
            </a:r>
            <a:r>
              <a:rPr lang="en-US" dirty="0" err="1"/>
              <a:t>StateHoliday</a:t>
            </a:r>
            <a:r>
              <a:rPr lang="en-US" dirty="0"/>
              <a:t>, Promo]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992040"/>
              </p:ext>
            </p:extLst>
          </p:nvPr>
        </p:nvGraphicFramePr>
        <p:xfrm>
          <a:off x="1215367" y="260022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413447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634266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3818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9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0.45762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08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Huber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0.39953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125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730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6111" y="2116347"/>
            <a:ext cx="784060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Model #3: Local model w/ basic features – each store one model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Model #4: Non-linear model – Random Forest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473735"/>
              </p:ext>
            </p:extLst>
          </p:nvPr>
        </p:nvGraphicFramePr>
        <p:xfrm>
          <a:off x="1215367" y="2600226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413447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634266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3818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9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0.05496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baseline="0" dirty="0"/>
                        <a:t>15894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08285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930143"/>
              </p:ext>
            </p:extLst>
          </p:nvPr>
        </p:nvGraphicFramePr>
        <p:xfrm>
          <a:off x="1215367" y="446353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413447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634266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3818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9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baseline="0" dirty="0"/>
                        <a:t> 13845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082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109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</TotalTime>
  <Words>263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宋体</vt:lpstr>
      <vt:lpstr>Arial</vt:lpstr>
      <vt:lpstr>Century Gothic</vt:lpstr>
      <vt:lpstr>Wingdings 3</vt:lpstr>
      <vt:lpstr>Ion</vt:lpstr>
      <vt:lpstr>Predicting Rossmann Store Sales</vt:lpstr>
      <vt:lpstr>Project Description</vt:lpstr>
      <vt:lpstr>Data Description</vt:lpstr>
      <vt:lpstr>EDA</vt:lpstr>
      <vt:lpstr>EDA</vt:lpstr>
      <vt:lpstr>EDA</vt:lpstr>
      <vt:lpstr>Feature Transformation</vt:lpstr>
      <vt:lpstr>Prediction</vt:lpstr>
      <vt:lpstr>Prediction</vt:lpstr>
      <vt:lpstr>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Rossmann Store Sales</dc:title>
  <dc:creator>wenxuan mo</dc:creator>
  <cp:lastModifiedBy>wenxuan mo</cp:lastModifiedBy>
  <cp:revision>16</cp:revision>
  <dcterms:created xsi:type="dcterms:W3CDTF">2016-11-28T01:27:40Z</dcterms:created>
  <dcterms:modified xsi:type="dcterms:W3CDTF">2016-11-28T14:50:20Z</dcterms:modified>
</cp:coreProperties>
</file>