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55BDD-DF69-4DBC-8AAE-0920EC757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D3D8D7-905C-4332-A77A-E5DF8ED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FCC0A-EE63-4C94-BDB6-5165E6B6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898E43-0EE1-4A60-8857-C5E0324D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98CC8-773B-40C8-8C69-B0F7F4CA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4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B7A25-2924-441D-B149-940C55C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E80384-A992-4263-9D38-EBF21D26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70BD2-741C-48E9-9C7F-479F7EB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46692D-D62A-4ACD-86DF-E3C59291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D30EE-DD3C-4B6E-A2CE-1F677A5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05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BB39E5-D00E-4AD4-A766-8DCAA46DD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B730F0-3388-49B1-A21A-6116FA02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0F2F3-C5C0-49E6-A894-0BEFB73F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F302B-1C2E-4B00-B144-ECADF70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95188-E24E-41F4-9135-0FBF1B8B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2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1860-5855-404C-9C66-483C0F61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C9481-9CA3-4FD7-B09C-61265AE0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0F517-20D3-4920-8D56-3491AC9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FB9D5-95E2-4616-B1AE-BBF7A85F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6E5A1-86C9-4AD6-96E2-060BFDB4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EFF6F-C4E5-4A9E-B8EB-EB36907F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AFB77-576A-44C2-BA8D-3F33DE64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6D2A5-6F09-4F4B-B2DF-747D638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98A5C-7ECF-4ED3-9AF5-3E6DA959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67516-19A0-467F-8FB6-12CFF644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6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544C9-98F4-4A2F-8E5E-C0FF7F34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1A9A5-FF2B-4D58-8EFC-8F66EB503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F20534-8959-4FAF-8D06-71DCB370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FCB33E-013F-4886-916C-FC3FE805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EBEE-29F8-4470-8BB2-C9BA33B7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096D78-BF87-44C6-8939-2EF604E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2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84D2C-AFC2-4F3E-9505-FAD0D334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DC7A2-95A9-4066-9E7D-94291B2B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E50375-E2E7-4E59-9C17-393D00D5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7A68F-394B-42BE-82F3-5673CC1E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21677F-C17B-405A-9D02-E1215970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448E2D-9556-44D7-BE56-ED955086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79CFEF-D439-4FA0-9E71-FC49588E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5673D-760B-4A8E-A2EF-184D5B47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81402-5F51-419C-BFB0-9220A9D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414B7E-1550-4425-8222-FDA11C6E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CA26DB-2B97-4CE9-ADC2-D26DB702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37E9EB-1057-4847-830E-0E8D727A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5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E973B6-FE9D-44CF-9B05-0579CDEE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DC43D2-F68F-4F33-91FB-3AD73367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0177F-D934-4318-9B44-1DBAFC62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E41F-B357-44FD-9CE3-7A5485F3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2B9CD-D38F-418B-97D8-0FEDC549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619DB-E99E-45D3-921B-285B411C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B73AE-CC77-4A9C-93B2-826CF89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736613-ADFA-421F-A615-61EEFEE7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AAC8A-AFE0-4689-BD59-9255786B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9D4A6-9D50-4573-8D23-0562C4B8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94E14-0B3D-457F-A432-2520E05D2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A244A4-54CA-4F4F-B7E3-0BAB32B2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4C1E4-9A25-4709-8BE2-3123F1AD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71F3AE-673B-409F-9344-3DD4D83B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F6FF2-BBB6-4006-8960-EE151E94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D124A-5D7F-4F1C-9D98-BA020589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DD869-3715-43A0-8EE4-9BF19DF7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0E039-172A-4201-B25D-F99EAD38A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7AA5-2529-48D7-AAD8-AB06F1B843A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6383C-2967-4225-BAD1-14A19A6FD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99DA74-926D-4964-A1CB-06362EF2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5D5E-58A7-41A0-B5C0-4606EA03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0BB9B4-8179-4BC4-9C20-9A01E21BBE1A}"/>
              </a:ext>
            </a:extLst>
          </p:cNvPr>
          <p:cNvSpPr/>
          <p:nvPr/>
        </p:nvSpPr>
        <p:spPr>
          <a:xfrm>
            <a:off x="721909" y="730858"/>
            <a:ext cx="10748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ea typeface="Calibri" panose="020F0502020204030204" pitchFamily="34" charset="0"/>
              </a:rPr>
              <a:t>Предсказание тренда доходностей индекса</a:t>
            </a:r>
            <a:r>
              <a:rPr lang="en-US" sz="5400" dirty="0">
                <a:latin typeface="Times New Roman" panose="02020603050405020304" pitchFamily="18" charset="0"/>
                <a:ea typeface="Calibri" panose="020F0502020204030204" pitchFamily="34" charset="0"/>
              </a:rPr>
              <a:t> Hang Seng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9293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32D048-4236-4746-98F1-2036F4E3BA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4E3B85-BEE5-4BCB-988E-A63AFC37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269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F146D0-2C45-4A70-B0FF-F10B218BC519}"/>
              </a:ext>
            </a:extLst>
          </p:cNvPr>
          <p:cNvSpPr txBox="1"/>
          <p:nvPr/>
        </p:nvSpPr>
        <p:spPr>
          <a:xfrm>
            <a:off x="5762695" y="0"/>
            <a:ext cx="642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(Сверху вниз) Данные по цене открытия, максимуму, минимуму, ценам закрытия, доходностей и </a:t>
            </a:r>
            <a:r>
              <a:rPr lang="en-US" dirty="0"/>
              <a:t>Continuously compounded returns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65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8E68AF-F7BA-4158-9279-BDE0ADB1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2787"/>
            <a:ext cx="12192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F38F-27C3-4C80-909A-77C7233E0A11}"/>
              </a:ext>
            </a:extLst>
          </p:cNvPr>
          <p:cNvSpPr txBox="1"/>
          <p:nvPr/>
        </p:nvSpPr>
        <p:spPr>
          <a:xfrm>
            <a:off x="4010025" y="0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</a:t>
            </a:r>
            <a:r>
              <a:rPr lang="ru-RU" dirty="0" err="1"/>
              <a:t>Continuously</a:t>
            </a:r>
            <a:r>
              <a:rPr lang="ru-RU" dirty="0"/>
              <a:t> </a:t>
            </a:r>
            <a:r>
              <a:rPr lang="ru-RU" dirty="0" err="1"/>
              <a:t>compounded</a:t>
            </a:r>
            <a:r>
              <a:rPr lang="ru-RU" dirty="0"/>
              <a:t> </a:t>
            </a:r>
            <a:r>
              <a:rPr lang="ru-RU" dirty="0" err="1"/>
              <a:t>returns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9E05DAC-6A53-4ACD-B23F-D1F0724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75"/>
            <a:ext cx="12192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4236FC-929F-43DC-9A62-9D9F1FF05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12192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A4465D-EE22-48B9-B6A1-6CCAB1500858}"/>
              </a:ext>
            </a:extLst>
          </p:cNvPr>
          <p:cNvSpPr txBox="1"/>
          <p:nvPr/>
        </p:nvSpPr>
        <p:spPr>
          <a:xfrm>
            <a:off x="2475457" y="0"/>
            <a:ext cx="724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Графики скользящего среднего и СКО </a:t>
            </a:r>
            <a:r>
              <a:rPr lang="ru-RU" dirty="0" err="1"/>
              <a:t>Continuously</a:t>
            </a:r>
            <a:r>
              <a:rPr lang="ru-RU" dirty="0"/>
              <a:t> </a:t>
            </a:r>
            <a:r>
              <a:rPr lang="ru-RU" dirty="0" err="1"/>
              <a:t>compounded</a:t>
            </a:r>
            <a:r>
              <a:rPr lang="ru-RU" dirty="0"/>
              <a:t> </a:t>
            </a:r>
            <a:r>
              <a:rPr lang="ru-RU" dirty="0" err="1"/>
              <a:t>returns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78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42BACE-7F45-4AF8-BCAF-B948D15C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89868"/>
            <a:ext cx="7419975" cy="4868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33859-FC3E-4B58-83BA-F6035AF9E972}"/>
              </a:ext>
            </a:extLst>
          </p:cNvPr>
          <p:cNvSpPr txBox="1"/>
          <p:nvPr/>
        </p:nvSpPr>
        <p:spPr>
          <a:xfrm>
            <a:off x="4019550" y="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Графики результатов теста </a:t>
            </a:r>
            <a:r>
              <a:rPr lang="ru-RU" dirty="0" err="1"/>
              <a:t>Льюнга</a:t>
            </a:r>
            <a:r>
              <a:rPr lang="ru-RU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782317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Волгунов Фёдор Сергеевич</dc:creator>
  <cp:lastModifiedBy>Волгунов Фёдор Сергеевич</cp:lastModifiedBy>
  <cp:revision>23</cp:revision>
  <dcterms:created xsi:type="dcterms:W3CDTF">2022-03-14T16:42:34Z</dcterms:created>
  <dcterms:modified xsi:type="dcterms:W3CDTF">2022-03-14T17:26:33Z</dcterms:modified>
</cp:coreProperties>
</file>