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5" r:id="rId2"/>
    <p:sldId id="337" r:id="rId3"/>
    <p:sldId id="314" r:id="rId4"/>
    <p:sldId id="339" r:id="rId5"/>
    <p:sldId id="338" r:id="rId6"/>
    <p:sldId id="340" r:id="rId7"/>
    <p:sldId id="343" r:id="rId8"/>
    <p:sldId id="342" r:id="rId9"/>
    <p:sldId id="358" r:id="rId10"/>
    <p:sldId id="359" r:id="rId11"/>
    <p:sldId id="344" r:id="rId12"/>
    <p:sldId id="345" r:id="rId13"/>
    <p:sldId id="360" r:id="rId14"/>
    <p:sldId id="361" r:id="rId15"/>
    <p:sldId id="348" r:id="rId16"/>
    <p:sldId id="353" r:id="rId17"/>
    <p:sldId id="349" r:id="rId18"/>
    <p:sldId id="350" r:id="rId19"/>
    <p:sldId id="352" r:id="rId20"/>
    <p:sldId id="354" r:id="rId21"/>
    <p:sldId id="355" r:id="rId22"/>
    <p:sldId id="356" r:id="rId23"/>
    <p:sldId id="357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20" d="100"/>
          <a:sy n="120" d="100"/>
        </p:scale>
        <p:origin x="174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11/10/2019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1812" y="1295400"/>
            <a:ext cx="9982200" cy="2971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67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TENSORGRAM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36372-EEF2-46B5-AC2D-6637089EA51A}"/>
              </a:ext>
            </a:extLst>
          </p:cNvPr>
          <p:cNvSpPr txBox="1"/>
          <p:nvPr/>
        </p:nvSpPr>
        <p:spPr>
          <a:xfrm>
            <a:off x="8228012" y="63362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1982D-63DE-46F1-9338-03FA74432DCE}"/>
              </a:ext>
            </a:extLst>
          </p:cNvPr>
          <p:cNvSpPr txBox="1"/>
          <p:nvPr/>
        </p:nvSpPr>
        <p:spPr>
          <a:xfrm>
            <a:off x="8228937" y="4631699"/>
            <a:ext cx="3932982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17110256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17110243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17110254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9677402" cy="8382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TensorFlow Layers 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F19569-33AD-45BA-8924-9EE18538B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219200"/>
            <a:ext cx="9829800" cy="50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CDADC7-D5D8-46AA-8F20-91419389B917}"/>
              </a:ext>
            </a:extLst>
          </p:cNvPr>
          <p:cNvSpPr txBox="1"/>
          <p:nvPr/>
        </p:nvSpPr>
        <p:spPr>
          <a:xfrm>
            <a:off x="989012" y="6346243"/>
            <a:ext cx="9829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API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0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10668000" cy="8382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Windows Presentation Foundation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949AB-3BD1-4631-9C8C-3CB73FE45DE1}"/>
              </a:ext>
            </a:extLst>
          </p:cNvPr>
          <p:cNvSpPr txBox="1"/>
          <p:nvPr/>
        </p:nvSpPr>
        <p:spPr>
          <a:xfrm>
            <a:off x="379413" y="1219200"/>
            <a:ext cx="11125200" cy="347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Microsoft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Form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iới thiệu từ năm 2006 trong.NET Framework 3.0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DirectX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72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10825998" cy="2819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5400" b="1" dirty="0"/>
              <a:t>III.</a:t>
            </a:r>
            <a:br>
              <a:rPr lang="en-US" sz="5400" b="1" dirty="0"/>
            </a:br>
            <a:r>
              <a:rPr lang="en-US" sz="5400" b="1" dirty="0" err="1"/>
              <a:t>Nội</a:t>
            </a:r>
            <a:r>
              <a:rPr lang="en-US" sz="5400" b="1" dirty="0"/>
              <a:t> dung </a:t>
            </a:r>
            <a:r>
              <a:rPr lang="en-US" sz="5400" b="1" dirty="0" err="1"/>
              <a:t>thực</a:t>
            </a:r>
            <a:r>
              <a:rPr lang="en-US" sz="5400" b="1" dirty="0"/>
              <a:t> </a:t>
            </a:r>
            <a:r>
              <a:rPr lang="en-US" sz="5400" b="1" dirty="0" err="1"/>
              <a:t>hiện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98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10668000" cy="838200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Phân</a:t>
            </a:r>
            <a:r>
              <a:rPr lang="en-US" sz="6000" dirty="0"/>
              <a:t> </a:t>
            </a:r>
            <a:r>
              <a:rPr lang="en-US" sz="6000" dirty="0" err="1"/>
              <a:t>tích</a:t>
            </a:r>
            <a:r>
              <a:rPr lang="en-US" sz="6000" dirty="0"/>
              <a:t> Input - Output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E1236-E77E-4A03-AB06-A5729B0216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134" y="3085297"/>
            <a:ext cx="11018556" cy="2589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2A802B-A8EA-4589-BD6D-DD9EEAD59B2F}"/>
              </a:ext>
            </a:extLst>
          </p:cNvPr>
          <p:cNvSpPr txBox="1"/>
          <p:nvPr/>
        </p:nvSpPr>
        <p:spPr>
          <a:xfrm>
            <a:off x="989012" y="1524000"/>
            <a:ext cx="10525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 Scripts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83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10668000" cy="838200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Phân</a:t>
            </a:r>
            <a:r>
              <a:rPr lang="en-US" sz="6000" dirty="0"/>
              <a:t> </a:t>
            </a:r>
            <a:r>
              <a:rPr lang="en-US" sz="6000" dirty="0" err="1"/>
              <a:t>tích</a:t>
            </a:r>
            <a:r>
              <a:rPr lang="en-US" sz="6000" dirty="0"/>
              <a:t> Input - Output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A802B-A8EA-4589-BD6D-DD9EEAD59B2F}"/>
              </a:ext>
            </a:extLst>
          </p:cNvPr>
          <p:cNvSpPr txBox="1"/>
          <p:nvPr/>
        </p:nvSpPr>
        <p:spPr>
          <a:xfrm>
            <a:off x="989012" y="1326802"/>
            <a:ext cx="105258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lên màn hình máy tính người dùng một Diagram dưới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dạng TensorFlow Layer API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98222-4F4E-430E-B3A3-73889C25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56" y="2819400"/>
            <a:ext cx="803651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10668000" cy="8382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1D9A5-F230-41A7-B92A-A0673A5BC4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" y="2590579"/>
            <a:ext cx="11581637" cy="3353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8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10668000" cy="838200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Thiết</a:t>
            </a:r>
            <a:r>
              <a:rPr lang="en-US" sz="6000" dirty="0"/>
              <a:t> </a:t>
            </a:r>
            <a:r>
              <a:rPr lang="en-US" sz="6000" dirty="0" err="1"/>
              <a:t>kế</a:t>
            </a:r>
            <a:r>
              <a:rPr lang="en-US" sz="6000" dirty="0"/>
              <a:t> </a:t>
            </a:r>
            <a:r>
              <a:rPr lang="en-US" sz="6000" dirty="0" err="1"/>
              <a:t>giao</a:t>
            </a:r>
            <a:r>
              <a:rPr lang="en-US" sz="6000" dirty="0"/>
              <a:t> </a:t>
            </a:r>
            <a:r>
              <a:rPr lang="en-US" sz="6000" dirty="0" err="1"/>
              <a:t>diện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2934F-0F21-46B2-ADFE-17801D43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8" y="1245042"/>
            <a:ext cx="11335728" cy="54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10668000" cy="838200"/>
          </a:xfrm>
        </p:spPr>
        <p:txBody>
          <a:bodyPr>
            <a:noAutofit/>
          </a:bodyPr>
          <a:lstStyle/>
          <a:p>
            <a:r>
              <a:rPr lang="en-US" sz="4500" dirty="0" err="1"/>
              <a:t>Thiết</a:t>
            </a:r>
            <a:r>
              <a:rPr lang="en-US" sz="4500" dirty="0"/>
              <a:t> </a:t>
            </a:r>
            <a:r>
              <a:rPr lang="en-US" sz="4500" dirty="0" err="1"/>
              <a:t>kế</a:t>
            </a:r>
            <a:r>
              <a:rPr lang="en-US" sz="4500" dirty="0"/>
              <a:t> </a:t>
            </a:r>
            <a:r>
              <a:rPr lang="en-US" sz="4500" dirty="0" err="1"/>
              <a:t>và</a:t>
            </a:r>
            <a:r>
              <a:rPr lang="en-US" sz="4500" dirty="0"/>
              <a:t> </a:t>
            </a:r>
            <a:r>
              <a:rPr lang="en-US" sz="4500" dirty="0" err="1"/>
              <a:t>xây</a:t>
            </a:r>
            <a:r>
              <a:rPr lang="en-US" sz="4500" dirty="0"/>
              <a:t> </a:t>
            </a:r>
            <a:r>
              <a:rPr lang="en-US" sz="4500" dirty="0" err="1"/>
              <a:t>dựng</a:t>
            </a:r>
            <a:r>
              <a:rPr lang="en-US" sz="4500" dirty="0"/>
              <a:t> </a:t>
            </a:r>
            <a:r>
              <a:rPr lang="en-US" sz="4500" dirty="0" err="1"/>
              <a:t>lớp</a:t>
            </a:r>
            <a:r>
              <a:rPr lang="en-US" sz="4500" dirty="0"/>
              <a:t> </a:t>
            </a:r>
            <a:r>
              <a:rPr lang="en-US" sz="4500" dirty="0" err="1"/>
              <a:t>cho</a:t>
            </a:r>
            <a:r>
              <a:rPr lang="en-US" sz="4500" dirty="0"/>
              <a:t> Layers API</a:t>
            </a:r>
          </a:p>
        </p:txBody>
      </p:sp>
    </p:spTree>
    <p:extLst>
      <p:ext uri="{BB962C8B-B14F-4D97-AF65-F5344CB8AC3E}">
        <p14:creationId xmlns:p14="http://schemas.microsoft.com/office/powerpoint/2010/main" val="22519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10668000" cy="838200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Thuật</a:t>
            </a:r>
            <a:r>
              <a:rPr lang="en-US" sz="6000" dirty="0"/>
              <a:t> </a:t>
            </a:r>
            <a:r>
              <a:rPr lang="en-US" sz="6000" dirty="0" err="1"/>
              <a:t>toán</a:t>
            </a:r>
            <a:r>
              <a:rPr lang="en-US" sz="6000" dirty="0"/>
              <a:t> </a:t>
            </a:r>
            <a:r>
              <a:rPr lang="en-US" sz="6000" dirty="0" err="1"/>
              <a:t>đọc</a:t>
            </a:r>
            <a:r>
              <a:rPr lang="en-US" sz="6000" dirty="0"/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203299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10668000" cy="838200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Thuật</a:t>
            </a:r>
            <a:r>
              <a:rPr lang="en-US" sz="6000" dirty="0"/>
              <a:t> </a:t>
            </a:r>
            <a:r>
              <a:rPr lang="en-US" sz="6000" dirty="0" err="1"/>
              <a:t>toán</a:t>
            </a:r>
            <a:r>
              <a:rPr lang="en-US" sz="6000" dirty="0"/>
              <a:t> </a:t>
            </a:r>
            <a:r>
              <a:rPr lang="en-US" sz="6000" dirty="0" err="1"/>
              <a:t>dựng</a:t>
            </a:r>
            <a:r>
              <a:rPr lang="en-US" sz="6000" dirty="0"/>
              <a:t> </a:t>
            </a:r>
            <a:r>
              <a:rPr lang="en-US" sz="6000" dirty="0" err="1"/>
              <a:t>đồ</a:t>
            </a:r>
            <a:r>
              <a:rPr lang="en-US" sz="6000" dirty="0"/>
              <a:t> </a:t>
            </a:r>
            <a:r>
              <a:rPr lang="en-US" sz="6000" dirty="0" err="1"/>
              <a:t>họa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926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67D1-B188-4E2D-A51D-9B105718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381000"/>
            <a:ext cx="11485878" cy="762000"/>
          </a:xfrm>
        </p:spPr>
        <p:txBody>
          <a:bodyPr>
            <a:no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0772-2555-40F9-BA94-9E5229E14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371600"/>
            <a:ext cx="11485878" cy="5257799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ClrTx/>
            </a:pPr>
            <a:r>
              <a:rPr lang="en-US" sz="3600" dirty="0" err="1"/>
              <a:t>Tổng</a:t>
            </a:r>
            <a:r>
              <a:rPr lang="en-US" sz="3600" dirty="0"/>
              <a:t> </a:t>
            </a:r>
            <a:r>
              <a:rPr lang="en-US" sz="3600" dirty="0" err="1"/>
              <a:t>quan</a:t>
            </a:r>
            <a:r>
              <a:rPr lang="en-US" sz="3600" dirty="0"/>
              <a:t>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endParaRPr lang="en-US" sz="3600" dirty="0"/>
          </a:p>
          <a:p>
            <a:pPr lvl="2">
              <a:lnSpc>
                <a:spcPct val="150000"/>
              </a:lnSpc>
              <a:buClrTx/>
            </a:pPr>
            <a:r>
              <a:rPr lang="en-US" sz="3600" dirty="0" err="1"/>
              <a:t>Cơ</a:t>
            </a:r>
            <a:r>
              <a:rPr lang="en-US" sz="3600" dirty="0"/>
              <a:t> </a:t>
            </a:r>
            <a:r>
              <a:rPr lang="en-US" sz="3600" dirty="0" err="1"/>
              <a:t>sở</a:t>
            </a:r>
            <a:r>
              <a:rPr lang="en-US" sz="3600" dirty="0"/>
              <a:t> </a:t>
            </a:r>
            <a:r>
              <a:rPr lang="en-US" sz="3600" dirty="0" err="1"/>
              <a:t>lí</a:t>
            </a:r>
            <a:r>
              <a:rPr lang="en-US" sz="3600" dirty="0"/>
              <a:t> </a:t>
            </a:r>
            <a:r>
              <a:rPr lang="en-US" sz="3600" dirty="0" err="1"/>
              <a:t>thuyết</a:t>
            </a:r>
            <a:endParaRPr lang="en-US" sz="3600" dirty="0"/>
          </a:p>
          <a:p>
            <a:pPr lvl="2">
              <a:lnSpc>
                <a:spcPct val="150000"/>
              </a:lnSpc>
              <a:buClrTx/>
            </a:pPr>
            <a:r>
              <a:rPr lang="en-US" sz="3600" dirty="0" err="1"/>
              <a:t>Nội</a:t>
            </a:r>
            <a:r>
              <a:rPr lang="en-US" sz="3600" dirty="0"/>
              <a:t> dung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endParaRPr lang="en-US" sz="3600" dirty="0"/>
          </a:p>
          <a:p>
            <a:pPr lvl="2">
              <a:lnSpc>
                <a:spcPct val="150000"/>
              </a:lnSpc>
              <a:buClrTx/>
            </a:pP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endParaRPr lang="en-US" sz="3600" dirty="0"/>
          </a:p>
          <a:p>
            <a:pPr lvl="2">
              <a:lnSpc>
                <a:spcPct val="150000"/>
              </a:lnSpc>
              <a:buClrTx/>
            </a:pPr>
            <a:r>
              <a:rPr lang="en-US" sz="3600" dirty="0"/>
              <a:t>Demo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mềm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82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10825998" cy="2819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5400" b="1" dirty="0"/>
              <a:t>IV.</a:t>
            </a:r>
            <a:br>
              <a:rPr lang="en-US" sz="5400" b="1" dirty="0"/>
            </a:br>
            <a:r>
              <a:rPr lang="en-US" sz="5400" b="1" dirty="0" err="1"/>
              <a:t>Kết</a:t>
            </a:r>
            <a:r>
              <a:rPr lang="en-US" sz="5400" b="1" dirty="0"/>
              <a:t> </a:t>
            </a:r>
            <a:r>
              <a:rPr lang="en-US" sz="5400" b="1" dirty="0" err="1"/>
              <a:t>luận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4090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10668000" cy="838200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Kết</a:t>
            </a:r>
            <a:r>
              <a:rPr lang="en-US" sz="6000" dirty="0"/>
              <a:t> </a:t>
            </a:r>
            <a:r>
              <a:rPr lang="en-US" sz="6000" dirty="0" err="1"/>
              <a:t>quả</a:t>
            </a:r>
            <a:r>
              <a:rPr lang="en-US" sz="6000" dirty="0"/>
              <a:t> </a:t>
            </a:r>
            <a:r>
              <a:rPr lang="en-US" sz="6000" dirty="0" err="1"/>
              <a:t>đạt</a:t>
            </a:r>
            <a:r>
              <a:rPr lang="en-US" sz="6000" dirty="0"/>
              <a:t> đ</a:t>
            </a:r>
            <a:r>
              <a:rPr lang="vi-VN" sz="6000" dirty="0"/>
              <a:t>ư</a:t>
            </a:r>
            <a:r>
              <a:rPr lang="en-US" sz="6000" dirty="0" err="1"/>
              <a:t>ợc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480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10668000" cy="838200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Hạn</a:t>
            </a:r>
            <a:r>
              <a:rPr lang="en-US" sz="6000" dirty="0"/>
              <a:t> </a:t>
            </a:r>
            <a:r>
              <a:rPr lang="en-US" sz="6000" dirty="0" err="1"/>
              <a:t>chế</a:t>
            </a:r>
            <a:r>
              <a:rPr lang="en-US" sz="6000" dirty="0"/>
              <a:t> </a:t>
            </a:r>
            <a:r>
              <a:rPr lang="en-US" sz="6000" dirty="0" err="1"/>
              <a:t>và</a:t>
            </a:r>
            <a:r>
              <a:rPr lang="en-US" sz="6000" dirty="0"/>
              <a:t> h</a:t>
            </a:r>
            <a:r>
              <a:rPr lang="vi-VN" sz="6000" dirty="0"/>
              <a:t>ư</a:t>
            </a:r>
            <a:r>
              <a:rPr lang="en-US" sz="6000" dirty="0" err="1"/>
              <a:t>ớng</a:t>
            </a:r>
            <a:r>
              <a:rPr lang="en-US" sz="6000" dirty="0"/>
              <a:t> </a:t>
            </a:r>
            <a:r>
              <a:rPr lang="en-US" sz="6000" dirty="0" err="1"/>
              <a:t>khắc</a:t>
            </a:r>
            <a:r>
              <a:rPr lang="en-US" sz="6000" dirty="0"/>
              <a:t> </a:t>
            </a:r>
            <a:r>
              <a:rPr lang="en-US" sz="6000" dirty="0" err="1"/>
              <a:t>phục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69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10825998" cy="2819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5400" b="1" dirty="0"/>
              <a:t>V.</a:t>
            </a:r>
            <a:br>
              <a:rPr lang="en-US" sz="5400" b="1" dirty="0"/>
            </a:br>
            <a:r>
              <a:rPr lang="en-US" sz="5400" b="1" dirty="0"/>
              <a:t>Demo </a:t>
            </a:r>
            <a:r>
              <a:rPr lang="en-US" sz="5400" b="1" dirty="0" err="1"/>
              <a:t>phần</a:t>
            </a:r>
            <a:r>
              <a:rPr lang="en-US" sz="5400" b="1" dirty="0"/>
              <a:t> </a:t>
            </a:r>
            <a:r>
              <a:rPr lang="en-US" sz="5400" b="1" dirty="0" err="1"/>
              <a:t>mềm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008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1371600"/>
            <a:ext cx="10825998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5400" b="1" dirty="0"/>
              <a:t>I. </a:t>
            </a:r>
            <a:br>
              <a:rPr lang="en-US" sz="5400" b="1" dirty="0"/>
            </a:br>
            <a:r>
              <a:rPr lang="en-US" sz="5400" b="1" dirty="0" err="1"/>
              <a:t>Tổng</a:t>
            </a:r>
            <a:r>
              <a:rPr lang="en-US" sz="5400" b="1" dirty="0"/>
              <a:t> </a:t>
            </a:r>
            <a:r>
              <a:rPr lang="en-US" sz="5400" b="1" dirty="0" err="1"/>
              <a:t>quan</a:t>
            </a:r>
            <a:r>
              <a:rPr lang="en-US" sz="5400" b="1" dirty="0"/>
              <a:t> </a:t>
            </a:r>
            <a:r>
              <a:rPr lang="en-US" sz="5400" b="1" dirty="0" err="1"/>
              <a:t>về</a:t>
            </a:r>
            <a:r>
              <a:rPr lang="en-US" sz="5400" b="1" dirty="0"/>
              <a:t> </a:t>
            </a:r>
            <a:r>
              <a:rPr lang="en-US" sz="5400" b="1" dirty="0" err="1"/>
              <a:t>đồ</a:t>
            </a:r>
            <a:r>
              <a:rPr lang="en-US" sz="5400" b="1" dirty="0"/>
              <a:t> </a:t>
            </a:r>
            <a:r>
              <a:rPr lang="en-US" sz="5400" b="1" dirty="0" err="1"/>
              <a:t>án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1" y="381000"/>
            <a:ext cx="9829803" cy="838200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Mục</a:t>
            </a:r>
            <a:r>
              <a:rPr lang="en-US" sz="6000" dirty="0"/>
              <a:t> </a:t>
            </a:r>
            <a:r>
              <a:rPr lang="en-US" sz="6000" dirty="0" err="1"/>
              <a:t>tiêu</a:t>
            </a:r>
            <a:r>
              <a:rPr lang="en-US" sz="6000" dirty="0"/>
              <a:t> </a:t>
            </a:r>
            <a:r>
              <a:rPr lang="en-US" sz="6000" dirty="0" err="1"/>
              <a:t>đề</a:t>
            </a:r>
            <a:r>
              <a:rPr lang="en-US" sz="6000" dirty="0"/>
              <a:t> </a:t>
            </a:r>
            <a:r>
              <a:rPr lang="en-US" sz="6000" dirty="0" err="1"/>
              <a:t>tài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FBAFF-6D17-4FF6-B41B-628692E93BBA}"/>
              </a:ext>
            </a:extLst>
          </p:cNvPr>
          <p:cNvSpPr txBox="1"/>
          <p:nvPr/>
        </p:nvSpPr>
        <p:spPr>
          <a:xfrm>
            <a:off x="227012" y="1219200"/>
            <a:ext cx="11811001" cy="513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9601202" cy="838200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Giới</a:t>
            </a:r>
            <a:r>
              <a:rPr lang="en-US" sz="6000" dirty="0"/>
              <a:t> </a:t>
            </a:r>
            <a:r>
              <a:rPr lang="en-US" sz="6000" dirty="0" err="1"/>
              <a:t>hạn</a:t>
            </a:r>
            <a:r>
              <a:rPr lang="en-US" sz="6000" dirty="0"/>
              <a:t> </a:t>
            </a:r>
            <a:r>
              <a:rPr lang="en-US" sz="6000" dirty="0" err="1"/>
              <a:t>và</a:t>
            </a:r>
            <a:r>
              <a:rPr lang="en-US" sz="6000" dirty="0"/>
              <a:t> </a:t>
            </a:r>
            <a:r>
              <a:rPr lang="en-US" sz="6000" dirty="0" err="1"/>
              <a:t>phạm</a:t>
            </a:r>
            <a:r>
              <a:rPr lang="en-US" sz="6000" dirty="0"/>
              <a:t> vi </a:t>
            </a:r>
            <a:r>
              <a:rPr lang="en-US" sz="6000" dirty="0" err="1"/>
              <a:t>thực</a:t>
            </a:r>
            <a:r>
              <a:rPr lang="en-US" sz="6000" dirty="0"/>
              <a:t> </a:t>
            </a:r>
            <a:r>
              <a:rPr lang="en-US" sz="6000" dirty="0" err="1"/>
              <a:t>hiện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FBAFF-6D17-4FF6-B41B-628692E93BBA}"/>
              </a:ext>
            </a:extLst>
          </p:cNvPr>
          <p:cNvSpPr txBox="1"/>
          <p:nvPr/>
        </p:nvSpPr>
        <p:spPr>
          <a:xfrm>
            <a:off x="379413" y="1219200"/>
            <a:ext cx="11125200" cy="513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Layer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 Layers API.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01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10825998" cy="2819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5400" b="1" dirty="0"/>
              <a:t>II.</a:t>
            </a:r>
            <a:br>
              <a:rPr lang="en-US" sz="5400" b="1" dirty="0"/>
            </a:br>
            <a:r>
              <a:rPr lang="en-US" sz="5400" b="1" dirty="0"/>
              <a:t>C</a:t>
            </a:r>
            <a:r>
              <a:rPr lang="vi-VN" sz="5400" b="1" dirty="0"/>
              <a:t>ơ</a:t>
            </a:r>
            <a:r>
              <a:rPr lang="en-US" sz="5400" b="1" dirty="0"/>
              <a:t> </a:t>
            </a:r>
            <a:r>
              <a:rPr lang="en-US" sz="5400" b="1" dirty="0" err="1"/>
              <a:t>sở</a:t>
            </a:r>
            <a:r>
              <a:rPr lang="en-US" sz="5400" b="1" dirty="0"/>
              <a:t> </a:t>
            </a:r>
            <a:r>
              <a:rPr lang="en-US" sz="5400" b="1" dirty="0" err="1"/>
              <a:t>lí</a:t>
            </a:r>
            <a:r>
              <a:rPr lang="en-US" sz="5400" b="1" dirty="0"/>
              <a:t> </a:t>
            </a:r>
            <a:r>
              <a:rPr lang="en-US" sz="5400" b="1" dirty="0" err="1"/>
              <a:t>thuyết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6073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9677402" cy="838200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Lập</a:t>
            </a:r>
            <a:r>
              <a:rPr lang="en-US" sz="6000" dirty="0"/>
              <a:t> </a:t>
            </a:r>
            <a:r>
              <a:rPr lang="en-US" sz="6000" dirty="0" err="1"/>
              <a:t>trình</a:t>
            </a:r>
            <a:r>
              <a:rPr lang="en-US" sz="6000" dirty="0"/>
              <a:t> h</a:t>
            </a:r>
            <a:r>
              <a:rPr lang="vi-VN" sz="6000" dirty="0"/>
              <a:t>ư</a:t>
            </a:r>
            <a:r>
              <a:rPr lang="en-US" sz="6000" dirty="0" err="1"/>
              <a:t>ớng</a:t>
            </a:r>
            <a:r>
              <a:rPr lang="en-US" sz="6000" dirty="0"/>
              <a:t> </a:t>
            </a:r>
            <a:r>
              <a:rPr lang="en-US" sz="6000" dirty="0" err="1"/>
              <a:t>đối</a:t>
            </a:r>
            <a:r>
              <a:rPr lang="en-US" sz="6000" dirty="0"/>
              <a:t> t</a:t>
            </a:r>
            <a:r>
              <a:rPr lang="vi-VN" sz="6000" dirty="0"/>
              <a:t>ư</a:t>
            </a:r>
            <a:r>
              <a:rPr lang="en-US" sz="6000" dirty="0" err="1"/>
              <a:t>ợng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7281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9677402" cy="8382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TensorFlow Layers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495F8-AC4E-494F-B53B-78801CDEF646}"/>
              </a:ext>
            </a:extLst>
          </p:cNvPr>
          <p:cNvSpPr txBox="1"/>
          <p:nvPr/>
        </p:nvSpPr>
        <p:spPr>
          <a:xfrm>
            <a:off x="379413" y="1219200"/>
            <a:ext cx="11125200" cy="540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5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9677402" cy="8382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TensorFlow Layers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F8E29-380A-499F-8542-E2F1B30C61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1372843"/>
            <a:ext cx="8839200" cy="47993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2BABF3-B842-4901-8915-0B75F8111A42}"/>
              </a:ext>
            </a:extLst>
          </p:cNvPr>
          <p:cNvSpPr txBox="1"/>
          <p:nvPr/>
        </p:nvSpPr>
        <p:spPr>
          <a:xfrm>
            <a:off x="1408113" y="6324600"/>
            <a:ext cx="88772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Layer (1 input, 1 output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030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294</TotalTime>
  <Words>507</Words>
  <Application>Microsoft Office PowerPoint</Application>
  <PresentationFormat>Custom</PresentationFormat>
  <Paragraphs>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Times New Roman</vt:lpstr>
      <vt:lpstr>Digital Blue Tunnel 16x9</vt:lpstr>
      <vt:lpstr>TENSORGRAM Phần mềm tạo diagram cho mô hình mạng thần kinh nhân tạo TensorFlow</vt:lpstr>
      <vt:lpstr>Nội dung báo cáo</vt:lpstr>
      <vt:lpstr>I.  Tổng quan về đồ án</vt:lpstr>
      <vt:lpstr>Mục tiêu đề tài</vt:lpstr>
      <vt:lpstr>Giới hạn và phạm vi thực hiện</vt:lpstr>
      <vt:lpstr>II. Cơ sở lí thuyết</vt:lpstr>
      <vt:lpstr>Lập trình hướng đối tượng</vt:lpstr>
      <vt:lpstr>TensorFlow Layers API</vt:lpstr>
      <vt:lpstr>TensorFlow Layers API</vt:lpstr>
      <vt:lpstr>TensorFlow Layers API</vt:lpstr>
      <vt:lpstr>Windows Presentation Foundation</vt:lpstr>
      <vt:lpstr>III. Nội dung thực hiện</vt:lpstr>
      <vt:lpstr>Phân tích Input - Output </vt:lpstr>
      <vt:lpstr>Phân tích Input - Output </vt:lpstr>
      <vt:lpstr>Use case diagram</vt:lpstr>
      <vt:lpstr>Thiết kế giao diện</vt:lpstr>
      <vt:lpstr>Thiết kế và xây dựng lớp cho Layers API</vt:lpstr>
      <vt:lpstr>Thuật toán đọc Input</vt:lpstr>
      <vt:lpstr>Thuật toán dựng đồ họa</vt:lpstr>
      <vt:lpstr>IV. Kết luận</vt:lpstr>
      <vt:lpstr>Kết quả đạt được</vt:lpstr>
      <vt:lpstr>Hạn chế và hướng khắc phục</vt:lpstr>
      <vt:lpstr>V. Demo phần mềm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WLAN Encryption Flaws</dc:title>
  <dc:creator>HIKARI</dc:creator>
  <cp:lastModifiedBy>HIKARI</cp:lastModifiedBy>
  <cp:revision>39</cp:revision>
  <dcterms:created xsi:type="dcterms:W3CDTF">2019-10-28T13:19:42Z</dcterms:created>
  <dcterms:modified xsi:type="dcterms:W3CDTF">2019-11-10T05:27:37Z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