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upul2912@outlook.com" initials="p" lastIdx="1" clrIdx="0">
    <p:extLst>
      <p:ext uri="{19B8F6BF-5375-455C-9EA6-DF929625EA0E}">
        <p15:presenceInfo xmlns:p15="http://schemas.microsoft.com/office/powerpoint/2012/main" userId="a049f71d54efd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40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1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3DAF-7AB9-4F65-BED1-2EA19C49B8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F66-8C7A-4E67-B26D-49FFDBD1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03" y="1965869"/>
            <a:ext cx="9144000" cy="243198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THUẬT TOÁN THÁP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 SỬ DỤNG NGĂN XẾP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8401-8045-481E-BF30-C072C0CE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957" y="4695684"/>
            <a:ext cx="7766936" cy="15086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17110256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Nhung			17110201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Tú</a:t>
            </a:r>
          </a:p>
          <a:p>
            <a:pPr algn="l"/>
            <a:endParaRPr lang="en-US" dirty="0"/>
          </a:p>
        </p:txBody>
      </p:sp>
      <p:pic>
        <p:nvPicPr>
          <p:cNvPr id="4" name="Picture 3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3" y="0"/>
            <a:ext cx="7217880" cy="1668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749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2D56-1324-4200-A26A-88689D8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C#.NET,IDE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346C-912E-4FC3-A04A-E02895D9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6214" cy="48017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4DD41-ECA4-411D-BECC-BD6966E63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4965" y="2045537"/>
            <a:ext cx="3847619" cy="45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A0D88-AEE1-458E-93F9-C36A189C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4" y="2579578"/>
            <a:ext cx="4186214" cy="42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B246-18BE-4C05-99B5-40A61BCF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57C87-3C14-4AA1-A882-EB0AEC78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(class) stack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Namespace: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2017.</a:t>
            </a: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ThuTuc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ThuTuc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6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9785-D3A6-4DCE-A885-A3D355F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B8EB-309F-4820-879D-94AE8CD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880773"/>
          </a:xfrm>
        </p:spPr>
        <p:txBody>
          <a:bodyPr/>
          <a:lstStyle/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Movement(Stack&lt;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rodSrc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Stack&lt;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rodDes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736B-9E45-42CD-9ECB-1AAA7CAB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CC95-E9D9-4E68-94D5-36CF8C94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F33-CA52-431A-9375-D4BBD7D9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6369-2624-459F-9AD6-91F0E7EB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42269"/>
            <a:ext cx="4185623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197A3-E571-47FA-9DEE-439336A9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52932"/>
            <a:ext cx="4185623" cy="3304117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0DEC22-0293-4A15-83CE-CFF03948C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642269"/>
            <a:ext cx="4185618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DD2179-C567-4E85-905F-151DFDD92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352932"/>
            <a:ext cx="4185617" cy="3511155"/>
          </a:xfrm>
        </p:spPr>
        <p:txBody>
          <a:bodyPr>
            <a:noAutofit/>
          </a:bodyPr>
          <a:lstStyle/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Movement()).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6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FEF-7302-40F0-B2C2-E243ECD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4C689D-9039-4033-BB9B-53100B41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95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“Stop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(Object)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debug, fix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_The end_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F4EE7553-F61C-49B4-B282-C7A556FA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931962"/>
            <a:ext cx="8243667" cy="244309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“Thanks for watching!”</a:t>
            </a:r>
          </a:p>
        </p:txBody>
      </p:sp>
      <p:pic>
        <p:nvPicPr>
          <p:cNvPr id="5" name="Content Placeholder 4" descr="cxvdv&#10;">
            <a:extLst>
              <a:ext uri="{FF2B5EF4-FFF2-40B4-BE49-F238E27FC236}">
                <a16:creationId xmlns:a16="http://schemas.microsoft.com/office/drawing/2014/main" id="{1FD5343F-EFFC-4A54-ACBD-A0F2A86D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2876845"/>
            <a:ext cx="3981155" cy="3981155"/>
          </a:xfrm>
        </p:spPr>
      </p:pic>
    </p:spTree>
    <p:extLst>
      <p:ext uri="{BB962C8B-B14F-4D97-AF65-F5344CB8AC3E}">
        <p14:creationId xmlns:p14="http://schemas.microsoft.com/office/powerpoint/2010/main" val="3975233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F32-A65C-4CB2-861E-9D97C90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7ED4-919A-470A-A4AA-3087A5D291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7A-D4CB-4993-8CC9-A7F0527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0DE4-CDD0-421D-B148-851F2FAB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chuyển,sắp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2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2A17-2319-496C-9521-8097408C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5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60E-68F2-4986-A420-2AB23F63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xếp,vì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chạy,cách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nào.Nhờ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7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60EE-D176-4C4A-8D7B-99917BE9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F07E-4A53-4216-9BC2-8982925F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trúc,đặc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điểm,ứng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A8A5-06CD-44D2-9ABE-F22B42A3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481-4AE6-48F0-B545-AE50B5B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C#.NET,IDE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F57F-0EC8-4068-89FF-22923646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68" y="257908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547A-6C30-4355-AFC6-88622502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53551"/>
            <a:ext cx="10747716" cy="5704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D1ED96-5164-41DA-AB65-3347EA850C83}"/>
              </a:ext>
            </a:extLst>
          </p:cNvPr>
          <p:cNvSpPr/>
          <p:nvPr/>
        </p:nvSpPr>
        <p:spPr>
          <a:xfrm>
            <a:off x="3950676" y="1601763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889D94-CEEC-4B33-96F2-B27A24315D57}"/>
              </a:ext>
            </a:extLst>
          </p:cNvPr>
          <p:cNvSpPr/>
          <p:nvPr/>
        </p:nvSpPr>
        <p:spPr>
          <a:xfrm>
            <a:off x="4024533" y="4329137"/>
            <a:ext cx="2954215" cy="178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D6AF0-F077-449A-BCB1-FEF777DFA678}"/>
              </a:ext>
            </a:extLst>
          </p:cNvPr>
          <p:cNvSpPr/>
          <p:nvPr/>
        </p:nvSpPr>
        <p:spPr>
          <a:xfrm>
            <a:off x="44547" y="1153551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495BAC-2303-480A-8163-5CD5A7DE5D87}"/>
              </a:ext>
            </a:extLst>
          </p:cNvPr>
          <p:cNvSpPr/>
          <p:nvPr/>
        </p:nvSpPr>
        <p:spPr>
          <a:xfrm>
            <a:off x="7901351" y="2821744"/>
            <a:ext cx="2799471" cy="226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CE24A-127D-4EE2-97A0-50D924E8DCE8}"/>
              </a:ext>
            </a:extLst>
          </p:cNvPr>
          <p:cNvSpPr/>
          <p:nvPr/>
        </p:nvSpPr>
        <p:spPr>
          <a:xfrm>
            <a:off x="302459" y="4114802"/>
            <a:ext cx="2799472" cy="178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26D9A7-954D-47B5-AF5D-55E264E0F147}"/>
              </a:ext>
            </a:extLst>
          </p:cNvPr>
          <p:cNvSpPr/>
          <p:nvPr/>
        </p:nvSpPr>
        <p:spPr>
          <a:xfrm>
            <a:off x="2978833" y="2361027"/>
            <a:ext cx="837028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F0DFD24-6D25-4101-9FA9-7FEAF42EDB11}"/>
              </a:ext>
            </a:extLst>
          </p:cNvPr>
          <p:cNvSpPr/>
          <p:nvPr/>
        </p:nvSpPr>
        <p:spPr>
          <a:xfrm>
            <a:off x="3230879" y="4875626"/>
            <a:ext cx="703384" cy="422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1C3A87-4405-4E9B-BEB9-20703471E585}"/>
              </a:ext>
            </a:extLst>
          </p:cNvPr>
          <p:cNvSpPr/>
          <p:nvPr/>
        </p:nvSpPr>
        <p:spPr>
          <a:xfrm>
            <a:off x="6931853" y="2916897"/>
            <a:ext cx="694002" cy="448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C3E65143-2947-4CE6-8888-63E0CEDD4561}"/>
              </a:ext>
            </a:extLst>
          </p:cNvPr>
          <p:cNvSpPr/>
          <p:nvPr/>
        </p:nvSpPr>
        <p:spPr>
          <a:xfrm>
            <a:off x="7025643" y="4467078"/>
            <a:ext cx="761407" cy="472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787E-A80D-4021-A152-D0F83A75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6" y="121725"/>
            <a:ext cx="8596668" cy="151457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2510B-D015-44EA-8679-CBB20D2C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66" y="1796715"/>
            <a:ext cx="8551781" cy="474705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E33D9902-7377-420F-A46C-B8BEF2CA36D5}"/>
              </a:ext>
            </a:extLst>
          </p:cNvPr>
          <p:cNvSpPr/>
          <p:nvPr/>
        </p:nvSpPr>
        <p:spPr>
          <a:xfrm>
            <a:off x="581409" y="1363579"/>
            <a:ext cx="248326" cy="2566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0753-39FB-4077-85B6-3032475A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3" y="251326"/>
            <a:ext cx="8596668" cy="157479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80">
            <a:extLst>
              <a:ext uri="{FF2B5EF4-FFF2-40B4-BE49-F238E27FC236}">
                <a16:creationId xmlns:a16="http://schemas.microsoft.com/office/drawing/2014/main" id="{237A4C44-D45B-41C8-8E50-147FAE040F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5" y="1892967"/>
            <a:ext cx="8466666" cy="47137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6B418D60-A575-468A-BF89-A8B491F2ADC0}"/>
              </a:ext>
            </a:extLst>
          </p:cNvPr>
          <p:cNvSpPr/>
          <p:nvPr/>
        </p:nvSpPr>
        <p:spPr>
          <a:xfrm>
            <a:off x="557018" y="1421062"/>
            <a:ext cx="240631" cy="2406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761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Times New Roman</vt:lpstr>
      <vt:lpstr>Trebuchet MS</vt:lpstr>
      <vt:lpstr>Wingdings 3</vt:lpstr>
      <vt:lpstr>Facet</vt:lpstr>
      <vt:lpstr>BÁO CÁO ĐỒ ÁN MÔ PHỎNG THUẬT TOÁN THÁP HÀ NỘI SỬ DỤNG NGĂN XẾP (STACK)</vt:lpstr>
      <vt:lpstr>NỘI DUNG CHÍNH</vt:lpstr>
      <vt:lpstr>I. Giới thiệu và đưa ra vấn đề</vt:lpstr>
      <vt:lpstr>II. Lí do và mục đích chọn đề tài</vt:lpstr>
      <vt:lpstr>III. Tổng quan về chương trình</vt:lpstr>
      <vt:lpstr>IV. Quy trình xây dựng</vt:lpstr>
      <vt:lpstr>Cách thức hoạt động của chương trình</vt:lpstr>
      <vt:lpstr>Thiết kế giao diện   Form chính của chương trình </vt:lpstr>
      <vt:lpstr>Thiết kế giao diện    Form giới thiệu </vt:lpstr>
      <vt:lpstr>Lập trình sử dụng ngôn ngữ Microsoft C#.NET,IDE và Compiler </vt:lpstr>
      <vt:lpstr>Cài đặt và kiểm lỗi</vt:lpstr>
      <vt:lpstr>Cài đặt và kiểm lỗi</vt:lpstr>
      <vt:lpstr>Chương trình sản phẩm của đồ án</vt:lpstr>
      <vt:lpstr>V. Kết luận và hướng phát triển</vt:lpstr>
      <vt:lpstr>V. Kết luận và hướng phát triển</vt:lpstr>
      <vt:lpstr>“Thanks for watching!”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pyupul2912@outlook.com</dc:creator>
  <cp:lastModifiedBy>pyupul2912@outlook.com</cp:lastModifiedBy>
  <cp:revision>30</cp:revision>
  <dcterms:created xsi:type="dcterms:W3CDTF">2018-11-24T13:36:58Z</dcterms:created>
  <dcterms:modified xsi:type="dcterms:W3CDTF">2018-11-25T08:43:45Z</dcterms:modified>
</cp:coreProperties>
</file>