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49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36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3DAF-7AB9-4F65-BED1-2EA19C49B8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3FA54-75D0-4441-9E91-6327BC95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9F66-8C7A-4E67-B26D-49FFDBD1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03" y="1965869"/>
            <a:ext cx="9144000" cy="243198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THUẬT TOÁN THÁP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SỬ DỤNG NGĂN XẾP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88401-8045-481E-BF30-C072C0CE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957" y="4695684"/>
            <a:ext cx="7766936" cy="15086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17110256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Nhung			17110201</a:t>
            </a:r>
          </a:p>
          <a:p>
            <a:pPr algn="l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ThS.Trần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Tú</a:t>
            </a:r>
          </a:p>
          <a:p>
            <a:pPr algn="l"/>
            <a:endParaRPr lang="en-US" dirty="0"/>
          </a:p>
        </p:txBody>
      </p:sp>
      <p:pic>
        <p:nvPicPr>
          <p:cNvPr id="4" name="Picture 3" descr="C:\Users\Hikari\AppData\Local\Microsoft\Windows\INetCache\Content.Word\dhspkttphcm.png">
            <a:extLst>
              <a:ext uri="{FF2B5EF4-FFF2-40B4-BE49-F238E27FC236}">
                <a16:creationId xmlns:a16="http://schemas.microsoft.com/office/drawing/2014/main" id="{AF6D424F-1D91-43C2-8068-1847C7CF83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3" y="0"/>
            <a:ext cx="7217880" cy="1668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F32-A65C-4CB2-861E-9D97C90D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7ED4-919A-470A-A4AA-3087A5D291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C57A-D4CB-4993-8CC9-A7F05270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0DE4-CDD0-421D-B148-851F2FAB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u="sng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chuyển,sắp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628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2A17-2319-496C-9521-8097408C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465"/>
            <a:ext cx="8596668" cy="13208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60E-68F2-4986-A420-2AB23F63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xếp,vì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chạy,cách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74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60EE-D176-4C4A-8D7B-99917BE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F07E-4A53-4216-9BC2-8982925F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8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253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BÁO CÁO ĐỒ ÁN MÔ PHỎNG THUẬT TOÁN THÁP HÀ NỘI SỬ DỤNG NGĂN XẾP (STACK)</vt:lpstr>
      <vt:lpstr>NỘI DUNG CHÍNH</vt:lpstr>
      <vt:lpstr>Giới thiệu và đưa ra vấn đề</vt:lpstr>
      <vt:lpstr>Lí do và mục đích chọn đề tài</vt:lpstr>
      <vt:lpstr>Tổng quan về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pyupul2912@outlook.com</dc:creator>
  <cp:lastModifiedBy>pyupul2912@outlook.com</cp:lastModifiedBy>
  <cp:revision>10</cp:revision>
  <dcterms:created xsi:type="dcterms:W3CDTF">2018-11-24T13:36:58Z</dcterms:created>
  <dcterms:modified xsi:type="dcterms:W3CDTF">2018-11-24T16:56:58Z</dcterms:modified>
</cp:coreProperties>
</file>