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10708-5473-460E-83AA-B28D0F8F0834}" v="29" dt="2024-11-06T01:52:07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Lillibet" userId="93b028b4-a586-4ebd-8278-ee336ca716f0" providerId="ADAL" clId="{07E10708-5473-460E-83AA-B28D0F8F0834}"/>
    <pc:docChg chg="custSel addSld modSld">
      <pc:chgData name="GuoLillibet" userId="93b028b4-a586-4ebd-8278-ee336ca716f0" providerId="ADAL" clId="{07E10708-5473-460E-83AA-B28D0F8F0834}" dt="2024-11-06T01:52:12.430" v="124" actId="14100"/>
      <pc:docMkLst>
        <pc:docMk/>
      </pc:docMkLst>
      <pc:sldChg chg="addSp delSp modSp new mod">
        <pc:chgData name="GuoLillibet" userId="93b028b4-a586-4ebd-8278-ee336ca716f0" providerId="ADAL" clId="{07E10708-5473-460E-83AA-B28D0F8F0834}" dt="2024-11-06T01:45:14.362" v="12" actId="14100"/>
        <pc:sldMkLst>
          <pc:docMk/>
          <pc:sldMk cId="2116245001" sldId="256"/>
        </pc:sldMkLst>
        <pc:spChg chg="del">
          <ac:chgData name="GuoLillibet" userId="93b028b4-a586-4ebd-8278-ee336ca716f0" providerId="ADAL" clId="{07E10708-5473-460E-83AA-B28D0F8F0834}" dt="2024-11-06T01:30:27.940" v="1" actId="478"/>
          <ac:spMkLst>
            <pc:docMk/>
            <pc:sldMk cId="2116245001" sldId="256"/>
            <ac:spMk id="2" creationId="{27E4B194-A8E2-E5B8-1416-99C4FAA07E8C}"/>
          </ac:spMkLst>
        </pc:spChg>
        <pc:spChg chg="del">
          <ac:chgData name="GuoLillibet" userId="93b028b4-a586-4ebd-8278-ee336ca716f0" providerId="ADAL" clId="{07E10708-5473-460E-83AA-B28D0F8F0834}" dt="2024-11-06T01:30:30.194" v="2" actId="478"/>
          <ac:spMkLst>
            <pc:docMk/>
            <pc:sldMk cId="2116245001" sldId="256"/>
            <ac:spMk id="3" creationId="{0CC2BB33-C1B3-64DF-A2E5-00837A58409C}"/>
          </ac:spMkLst>
        </pc:spChg>
        <pc:picChg chg="add mod">
          <ac:chgData name="GuoLillibet" userId="93b028b4-a586-4ebd-8278-ee336ca716f0" providerId="ADAL" clId="{07E10708-5473-460E-83AA-B28D0F8F0834}" dt="2024-11-06T01:45:04.207" v="7" actId="14100"/>
          <ac:picMkLst>
            <pc:docMk/>
            <pc:sldMk cId="2116245001" sldId="256"/>
            <ac:picMk id="5" creationId="{3B49AA1E-4E87-2989-5257-21551BCC725F}"/>
          </ac:picMkLst>
        </pc:picChg>
        <pc:picChg chg="add mod">
          <ac:chgData name="GuoLillibet" userId="93b028b4-a586-4ebd-8278-ee336ca716f0" providerId="ADAL" clId="{07E10708-5473-460E-83AA-B28D0F8F0834}" dt="2024-11-06T01:45:14.362" v="12" actId="14100"/>
          <ac:picMkLst>
            <pc:docMk/>
            <pc:sldMk cId="2116245001" sldId="256"/>
            <ac:picMk id="7" creationId="{21541336-01B9-89DA-C792-C7AD9AB1F452}"/>
          </ac:picMkLst>
        </pc:picChg>
      </pc:sldChg>
      <pc:sldChg chg="addSp modSp new mod">
        <pc:chgData name="GuoLillibet" userId="93b028b4-a586-4ebd-8278-ee336ca716f0" providerId="ADAL" clId="{07E10708-5473-460E-83AA-B28D0F8F0834}" dt="2024-11-06T01:46:06.295" v="26" actId="14100"/>
        <pc:sldMkLst>
          <pc:docMk/>
          <pc:sldMk cId="1138609377" sldId="257"/>
        </pc:sldMkLst>
        <pc:picChg chg="add mod">
          <ac:chgData name="GuoLillibet" userId="93b028b4-a586-4ebd-8278-ee336ca716f0" providerId="ADAL" clId="{07E10708-5473-460E-83AA-B28D0F8F0834}" dt="2024-11-06T01:45:36.813" v="18" actId="14100"/>
          <ac:picMkLst>
            <pc:docMk/>
            <pc:sldMk cId="1138609377" sldId="257"/>
            <ac:picMk id="3" creationId="{06F5C57C-E366-D487-B4DE-F8465747E20F}"/>
          </ac:picMkLst>
        </pc:picChg>
        <pc:picChg chg="add mod">
          <ac:chgData name="GuoLillibet" userId="93b028b4-a586-4ebd-8278-ee336ca716f0" providerId="ADAL" clId="{07E10708-5473-460E-83AA-B28D0F8F0834}" dt="2024-11-06T01:45:51.336" v="21" actId="14100"/>
          <ac:picMkLst>
            <pc:docMk/>
            <pc:sldMk cId="1138609377" sldId="257"/>
            <ac:picMk id="5" creationId="{FFF0FFA7-D68D-EE92-7FD0-275A12D8484F}"/>
          </ac:picMkLst>
        </pc:picChg>
        <pc:picChg chg="add mod">
          <ac:chgData name="GuoLillibet" userId="93b028b4-a586-4ebd-8278-ee336ca716f0" providerId="ADAL" clId="{07E10708-5473-460E-83AA-B28D0F8F0834}" dt="2024-11-06T01:46:06.295" v="26" actId="14100"/>
          <ac:picMkLst>
            <pc:docMk/>
            <pc:sldMk cId="1138609377" sldId="257"/>
            <ac:picMk id="7" creationId="{A9AF3D9A-4A6E-FFD8-3CD0-492E5DE9C428}"/>
          </ac:picMkLst>
        </pc:picChg>
      </pc:sldChg>
      <pc:sldChg chg="addSp modSp new mod">
        <pc:chgData name="GuoLillibet" userId="93b028b4-a586-4ebd-8278-ee336ca716f0" providerId="ADAL" clId="{07E10708-5473-460E-83AA-B28D0F8F0834}" dt="2024-11-06T01:47:18.447" v="46" actId="1076"/>
        <pc:sldMkLst>
          <pc:docMk/>
          <pc:sldMk cId="2448548427" sldId="258"/>
        </pc:sldMkLst>
        <pc:picChg chg="add mod">
          <ac:chgData name="GuoLillibet" userId="93b028b4-a586-4ebd-8278-ee336ca716f0" providerId="ADAL" clId="{07E10708-5473-460E-83AA-B28D0F8F0834}" dt="2024-11-06T01:46:26.220" v="30" actId="14100"/>
          <ac:picMkLst>
            <pc:docMk/>
            <pc:sldMk cId="2448548427" sldId="258"/>
            <ac:picMk id="3" creationId="{6CC0E3E3-1ADC-71F6-439F-E1A0E28B7483}"/>
          </ac:picMkLst>
        </pc:picChg>
        <pc:picChg chg="add mod">
          <ac:chgData name="GuoLillibet" userId="93b028b4-a586-4ebd-8278-ee336ca716f0" providerId="ADAL" clId="{07E10708-5473-460E-83AA-B28D0F8F0834}" dt="2024-11-06T01:46:38.923" v="33" actId="14100"/>
          <ac:picMkLst>
            <pc:docMk/>
            <pc:sldMk cId="2448548427" sldId="258"/>
            <ac:picMk id="5" creationId="{2257B0C9-940F-83C8-0E1C-8A2378E90895}"/>
          </ac:picMkLst>
        </pc:picChg>
        <pc:picChg chg="add mod">
          <ac:chgData name="GuoLillibet" userId="93b028b4-a586-4ebd-8278-ee336ca716f0" providerId="ADAL" clId="{07E10708-5473-460E-83AA-B28D0F8F0834}" dt="2024-11-06T01:46:51.295" v="36" actId="14100"/>
          <ac:picMkLst>
            <pc:docMk/>
            <pc:sldMk cId="2448548427" sldId="258"/>
            <ac:picMk id="7" creationId="{56DE131F-30E5-722E-932D-B6BF2FF003C3}"/>
          </ac:picMkLst>
        </pc:picChg>
        <pc:picChg chg="add mod">
          <ac:chgData name="GuoLillibet" userId="93b028b4-a586-4ebd-8278-ee336ca716f0" providerId="ADAL" clId="{07E10708-5473-460E-83AA-B28D0F8F0834}" dt="2024-11-06T01:47:04.181" v="42" actId="1076"/>
          <ac:picMkLst>
            <pc:docMk/>
            <pc:sldMk cId="2448548427" sldId="258"/>
            <ac:picMk id="9" creationId="{E677D23B-F7C1-35AC-CA45-B57C27193C47}"/>
          </ac:picMkLst>
        </pc:picChg>
        <pc:picChg chg="add mod">
          <ac:chgData name="GuoLillibet" userId="93b028b4-a586-4ebd-8278-ee336ca716f0" providerId="ADAL" clId="{07E10708-5473-460E-83AA-B28D0F8F0834}" dt="2024-11-06T01:47:18.447" v="46" actId="1076"/>
          <ac:picMkLst>
            <pc:docMk/>
            <pc:sldMk cId="2448548427" sldId="258"/>
            <ac:picMk id="11" creationId="{942A0D65-2625-BC54-51DE-6FA551471A42}"/>
          </ac:picMkLst>
        </pc:picChg>
      </pc:sldChg>
      <pc:sldChg chg="addSp modSp new mod">
        <pc:chgData name="GuoLillibet" userId="93b028b4-a586-4ebd-8278-ee336ca716f0" providerId="ADAL" clId="{07E10708-5473-460E-83AA-B28D0F8F0834}" dt="2024-11-06T01:49:00.435" v="66" actId="14100"/>
        <pc:sldMkLst>
          <pc:docMk/>
          <pc:sldMk cId="3605090481" sldId="259"/>
        </pc:sldMkLst>
        <pc:picChg chg="add mod">
          <ac:chgData name="GuoLillibet" userId="93b028b4-a586-4ebd-8278-ee336ca716f0" providerId="ADAL" clId="{07E10708-5473-460E-83AA-B28D0F8F0834}" dt="2024-11-06T01:47:35.830" v="50" actId="14100"/>
          <ac:picMkLst>
            <pc:docMk/>
            <pc:sldMk cId="3605090481" sldId="259"/>
            <ac:picMk id="3" creationId="{C17C2B13-EF0A-69A7-20A4-E1FA614883C6}"/>
          </ac:picMkLst>
        </pc:picChg>
        <pc:picChg chg="add mod">
          <ac:chgData name="GuoLillibet" userId="93b028b4-a586-4ebd-8278-ee336ca716f0" providerId="ADAL" clId="{07E10708-5473-460E-83AA-B28D0F8F0834}" dt="2024-11-06T01:48:22.596" v="54" actId="1076"/>
          <ac:picMkLst>
            <pc:docMk/>
            <pc:sldMk cId="3605090481" sldId="259"/>
            <ac:picMk id="5" creationId="{CCA1F69F-065E-57E8-8E8E-8008F0C3EA91}"/>
          </ac:picMkLst>
        </pc:picChg>
        <pc:picChg chg="add mod">
          <ac:chgData name="GuoLillibet" userId="93b028b4-a586-4ebd-8278-ee336ca716f0" providerId="ADAL" clId="{07E10708-5473-460E-83AA-B28D0F8F0834}" dt="2024-11-06T01:48:35.664" v="58" actId="1076"/>
          <ac:picMkLst>
            <pc:docMk/>
            <pc:sldMk cId="3605090481" sldId="259"/>
            <ac:picMk id="7" creationId="{172D0027-5E74-E22B-216D-BA26DC376F44}"/>
          </ac:picMkLst>
        </pc:picChg>
        <pc:picChg chg="add mod">
          <ac:chgData name="GuoLillibet" userId="93b028b4-a586-4ebd-8278-ee336ca716f0" providerId="ADAL" clId="{07E10708-5473-460E-83AA-B28D0F8F0834}" dt="2024-11-06T01:48:47.231" v="63" actId="14100"/>
          <ac:picMkLst>
            <pc:docMk/>
            <pc:sldMk cId="3605090481" sldId="259"/>
            <ac:picMk id="9" creationId="{462CCA5A-F25E-4E90-BBEC-1D8D75ACAEC8}"/>
          </ac:picMkLst>
        </pc:picChg>
        <pc:picChg chg="add mod">
          <ac:chgData name="GuoLillibet" userId="93b028b4-a586-4ebd-8278-ee336ca716f0" providerId="ADAL" clId="{07E10708-5473-460E-83AA-B28D0F8F0834}" dt="2024-11-06T01:49:00.435" v="66" actId="14100"/>
          <ac:picMkLst>
            <pc:docMk/>
            <pc:sldMk cId="3605090481" sldId="259"/>
            <ac:picMk id="11" creationId="{ED0D1E22-8C21-0D97-8471-5A029582C9BC}"/>
          </ac:picMkLst>
        </pc:picChg>
      </pc:sldChg>
      <pc:sldChg chg="addSp delSp modSp new mod">
        <pc:chgData name="GuoLillibet" userId="93b028b4-a586-4ebd-8278-ee336ca716f0" providerId="ADAL" clId="{07E10708-5473-460E-83AA-B28D0F8F0834}" dt="2024-11-06T01:50:31.167" v="91" actId="14100"/>
        <pc:sldMkLst>
          <pc:docMk/>
          <pc:sldMk cId="2793169649" sldId="260"/>
        </pc:sldMkLst>
        <pc:picChg chg="add mod">
          <ac:chgData name="GuoLillibet" userId="93b028b4-a586-4ebd-8278-ee336ca716f0" providerId="ADAL" clId="{07E10708-5473-460E-83AA-B28D0F8F0834}" dt="2024-11-06T01:49:20.046" v="70" actId="14100"/>
          <ac:picMkLst>
            <pc:docMk/>
            <pc:sldMk cId="2793169649" sldId="260"/>
            <ac:picMk id="3" creationId="{94543208-ECA1-DF58-15FD-24D25FE055B2}"/>
          </ac:picMkLst>
        </pc:picChg>
        <pc:picChg chg="add del mod">
          <ac:chgData name="GuoLillibet" userId="93b028b4-a586-4ebd-8278-ee336ca716f0" providerId="ADAL" clId="{07E10708-5473-460E-83AA-B28D0F8F0834}" dt="2024-11-06T01:49:31.867" v="73" actId="478"/>
          <ac:picMkLst>
            <pc:docMk/>
            <pc:sldMk cId="2793169649" sldId="260"/>
            <ac:picMk id="5" creationId="{FBFCFCB5-2834-CD65-1ACF-BEA6417A436E}"/>
          </ac:picMkLst>
        </pc:picChg>
        <pc:picChg chg="add mod">
          <ac:chgData name="GuoLillibet" userId="93b028b4-a586-4ebd-8278-ee336ca716f0" providerId="ADAL" clId="{07E10708-5473-460E-83AA-B28D0F8F0834}" dt="2024-11-06T01:49:44.231" v="76" actId="14100"/>
          <ac:picMkLst>
            <pc:docMk/>
            <pc:sldMk cId="2793169649" sldId="260"/>
            <ac:picMk id="7" creationId="{506FB1BF-93EF-521B-F98F-633A3F519D9C}"/>
          </ac:picMkLst>
        </pc:picChg>
        <pc:picChg chg="add mod">
          <ac:chgData name="GuoLillibet" userId="93b028b4-a586-4ebd-8278-ee336ca716f0" providerId="ADAL" clId="{07E10708-5473-460E-83AA-B28D0F8F0834}" dt="2024-11-06T01:49:56.916" v="80" actId="1076"/>
          <ac:picMkLst>
            <pc:docMk/>
            <pc:sldMk cId="2793169649" sldId="260"/>
            <ac:picMk id="9" creationId="{C6499A3B-1AB5-DB47-53D8-374353752E0F}"/>
          </ac:picMkLst>
        </pc:picChg>
        <pc:picChg chg="add mod">
          <ac:chgData name="GuoLillibet" userId="93b028b4-a586-4ebd-8278-ee336ca716f0" providerId="ADAL" clId="{07E10708-5473-460E-83AA-B28D0F8F0834}" dt="2024-11-06T01:50:06.992" v="85" actId="14100"/>
          <ac:picMkLst>
            <pc:docMk/>
            <pc:sldMk cId="2793169649" sldId="260"/>
            <ac:picMk id="11" creationId="{246221D7-8C42-1D68-7A4D-4E34B79EF478}"/>
          </ac:picMkLst>
        </pc:picChg>
        <pc:picChg chg="add mod">
          <ac:chgData name="GuoLillibet" userId="93b028b4-a586-4ebd-8278-ee336ca716f0" providerId="ADAL" clId="{07E10708-5473-460E-83AA-B28D0F8F0834}" dt="2024-11-06T01:50:18.937" v="88" actId="14100"/>
          <ac:picMkLst>
            <pc:docMk/>
            <pc:sldMk cId="2793169649" sldId="260"/>
            <ac:picMk id="13" creationId="{FA4D55A4-DADF-B397-09EA-327930657BB9}"/>
          </ac:picMkLst>
        </pc:picChg>
        <pc:picChg chg="add mod">
          <ac:chgData name="GuoLillibet" userId="93b028b4-a586-4ebd-8278-ee336ca716f0" providerId="ADAL" clId="{07E10708-5473-460E-83AA-B28D0F8F0834}" dt="2024-11-06T01:50:31.167" v="91" actId="14100"/>
          <ac:picMkLst>
            <pc:docMk/>
            <pc:sldMk cId="2793169649" sldId="260"/>
            <ac:picMk id="15" creationId="{6FFF46AD-9D14-5B77-AFF4-2306A64FE37A}"/>
          </ac:picMkLst>
        </pc:picChg>
      </pc:sldChg>
      <pc:sldChg chg="addSp modSp new mod">
        <pc:chgData name="GuoLillibet" userId="93b028b4-a586-4ebd-8278-ee336ca716f0" providerId="ADAL" clId="{07E10708-5473-460E-83AA-B28D0F8F0834}" dt="2024-11-06T01:51:38.608" v="113" actId="14100"/>
        <pc:sldMkLst>
          <pc:docMk/>
          <pc:sldMk cId="3838783765" sldId="261"/>
        </pc:sldMkLst>
        <pc:picChg chg="add mod">
          <ac:chgData name="GuoLillibet" userId="93b028b4-a586-4ebd-8278-ee336ca716f0" providerId="ADAL" clId="{07E10708-5473-460E-83AA-B28D0F8F0834}" dt="2024-11-06T01:50:51.173" v="97" actId="14100"/>
          <ac:picMkLst>
            <pc:docMk/>
            <pc:sldMk cId="3838783765" sldId="261"/>
            <ac:picMk id="3" creationId="{C8B86D67-FF7F-1640-5309-5AB759E2D97C}"/>
          </ac:picMkLst>
        </pc:picChg>
        <pc:picChg chg="add mod">
          <ac:chgData name="GuoLillibet" userId="93b028b4-a586-4ebd-8278-ee336ca716f0" providerId="ADAL" clId="{07E10708-5473-460E-83AA-B28D0F8F0834}" dt="2024-11-06T01:51:02.530" v="100" actId="14100"/>
          <ac:picMkLst>
            <pc:docMk/>
            <pc:sldMk cId="3838783765" sldId="261"/>
            <ac:picMk id="5" creationId="{E699EE49-D7D4-54E8-682A-7BAD000F048C}"/>
          </ac:picMkLst>
        </pc:picChg>
        <pc:picChg chg="add mod">
          <ac:chgData name="GuoLillibet" userId="93b028b4-a586-4ebd-8278-ee336ca716f0" providerId="ADAL" clId="{07E10708-5473-460E-83AA-B28D0F8F0834}" dt="2024-11-06T01:51:15.374" v="103" actId="14100"/>
          <ac:picMkLst>
            <pc:docMk/>
            <pc:sldMk cId="3838783765" sldId="261"/>
            <ac:picMk id="7" creationId="{6C00F386-A8F1-C1F2-0667-5A39401BCC4E}"/>
          </ac:picMkLst>
        </pc:picChg>
        <pc:picChg chg="add mod">
          <ac:chgData name="GuoLillibet" userId="93b028b4-a586-4ebd-8278-ee336ca716f0" providerId="ADAL" clId="{07E10708-5473-460E-83AA-B28D0F8F0834}" dt="2024-11-06T01:51:26.641" v="108" actId="14100"/>
          <ac:picMkLst>
            <pc:docMk/>
            <pc:sldMk cId="3838783765" sldId="261"/>
            <ac:picMk id="9" creationId="{803670A8-B4A2-1EC1-B5FF-EAED8D9DECE8}"/>
          </ac:picMkLst>
        </pc:picChg>
        <pc:picChg chg="add mod">
          <ac:chgData name="GuoLillibet" userId="93b028b4-a586-4ebd-8278-ee336ca716f0" providerId="ADAL" clId="{07E10708-5473-460E-83AA-B28D0F8F0834}" dt="2024-11-06T01:51:38.608" v="113" actId="14100"/>
          <ac:picMkLst>
            <pc:docMk/>
            <pc:sldMk cId="3838783765" sldId="261"/>
            <ac:picMk id="11" creationId="{ADEA93C4-908C-376E-8231-149F47C928B0}"/>
          </ac:picMkLst>
        </pc:picChg>
      </pc:sldChg>
      <pc:sldChg chg="addSp modSp new mod">
        <pc:chgData name="GuoLillibet" userId="93b028b4-a586-4ebd-8278-ee336ca716f0" providerId="ADAL" clId="{07E10708-5473-460E-83AA-B28D0F8F0834}" dt="2024-11-06T01:52:12.430" v="124" actId="14100"/>
        <pc:sldMkLst>
          <pc:docMk/>
          <pc:sldMk cId="1887718569" sldId="262"/>
        </pc:sldMkLst>
        <pc:picChg chg="add mod">
          <ac:chgData name="GuoLillibet" userId="93b028b4-a586-4ebd-8278-ee336ca716f0" providerId="ADAL" clId="{07E10708-5473-460E-83AA-B28D0F8F0834}" dt="2024-11-06T01:52:01.173" v="119" actId="14100"/>
          <ac:picMkLst>
            <pc:docMk/>
            <pc:sldMk cId="1887718569" sldId="262"/>
            <ac:picMk id="3" creationId="{B68D0CDC-43CC-560D-BB68-ED8F430D870A}"/>
          </ac:picMkLst>
        </pc:picChg>
        <pc:picChg chg="add mod">
          <ac:chgData name="GuoLillibet" userId="93b028b4-a586-4ebd-8278-ee336ca716f0" providerId="ADAL" clId="{07E10708-5473-460E-83AA-B28D0F8F0834}" dt="2024-11-06T01:52:12.430" v="124" actId="14100"/>
          <ac:picMkLst>
            <pc:docMk/>
            <pc:sldMk cId="1887718569" sldId="262"/>
            <ac:picMk id="5" creationId="{50A2DB1D-7385-8AA8-7A19-05A23CE33D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B34BA-4E2B-2190-51AF-98B6C1074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CC8678-8054-0992-80B3-87FF71342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ED01C-ED75-4E58-1D0C-388C0F65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412-ED88-44F3-A4E8-82B4BDDB5026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B0DBB-99C2-498B-E7FD-9B14CD56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7A5C4-7E8F-1658-C6F2-93900064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87E0-F16F-41A2-9C12-FD8D4CCA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8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2FC9D-4475-F9FB-3803-39879E80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BA1F6-2984-BCE7-8DFA-7A80B296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172FC-4D9F-7D25-2A7F-EB0F8CBD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412-ED88-44F3-A4E8-82B4BDDB5026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B2236-02FA-72B6-82EA-A8A67884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A6D73-EF07-149B-A423-B53AB40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87E0-F16F-41A2-9C12-FD8D4CCA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A3F656-38AD-841F-AA16-C89A45EAC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73A32F-298D-2666-AAA9-5BA6D4198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D6C26-4721-8C13-E8A2-BA6259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412-ED88-44F3-A4E8-82B4BDDB5026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D26B3-A953-257F-C004-14A6447C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9BFF2-3E91-B31E-928A-D9EE419B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87E0-F16F-41A2-9C12-FD8D4CCA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2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FDD71-A5C2-B49A-C20B-D83FAD52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A1338-74F4-00AC-E2CA-73DD5490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5E716-A3A5-7BB0-0093-4A661009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412-ED88-44F3-A4E8-82B4BDDB5026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7C2CF-707B-DCB3-A4F5-AD77B462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0EFC8-9AF8-F50E-4793-5042B631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87E0-F16F-41A2-9C12-FD8D4CCA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8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20411-4DB7-3E01-47A5-15F2D314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1AA43-6CAE-80BC-C907-30A50E15C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B9B3A-24C2-F83D-8110-A315991D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412-ED88-44F3-A4E8-82B4BDDB5026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EF0A7-53F8-CC85-0CB3-CEE2774D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7B388-3643-85A0-CF98-3A33D706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87E0-F16F-41A2-9C12-FD8D4CCA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1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03C53-F023-E26F-5C12-766226C6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ABE38-DFD3-9F09-EFE5-936A392E6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559D9C-4C42-F275-5F67-6D9BE62CF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3978A-D538-E5A8-8E7B-C699E3ED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412-ED88-44F3-A4E8-82B4BDDB5026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685193-F22C-0497-8397-CDFF892E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09DD53-0687-1EC7-5E55-59D50BFB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87E0-F16F-41A2-9C12-FD8D4CCA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4EED0-219B-812E-E699-E0C3C148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BF62F-0489-3B42-A50F-328D2A555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A12A9B-F596-A2C8-C091-01C670F39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4DB25-FB3F-3850-7687-95877C30B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E2E4E6-AF3A-4759-946D-3C4D03433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0535A3-4381-A3CC-2849-FD10F085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412-ED88-44F3-A4E8-82B4BDDB5026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023601-7AD2-8633-09E8-53E0A60B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8D628-BFA3-F813-3803-C1E30414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87E0-F16F-41A2-9C12-FD8D4CCA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6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034DF-6991-DD99-6183-F8007E79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786916-D194-448A-7CAD-D75D0D7E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412-ED88-44F3-A4E8-82B4BDDB5026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AB3171-B402-31DA-4B47-B32CD950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052D2-588C-E25E-15DD-E8D6630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87E0-F16F-41A2-9C12-FD8D4CCA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3ED77F-991A-06DB-E659-B68D93C4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412-ED88-44F3-A4E8-82B4BDDB5026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F3D8F-0160-0297-BC27-E58B457C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9D551-C91A-B4A5-C33F-9BF38E44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87E0-F16F-41A2-9C12-FD8D4CCA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81623-7A70-3A3A-A143-87B53643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3362A-09DD-A3E6-96B5-891C8BED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30A1EB-FFD4-BAD6-70B8-32F1AA8D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A006F-9167-9030-A7DD-24AE297A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412-ED88-44F3-A4E8-82B4BDDB5026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3C8D5-ABE1-DF55-4AC9-1AAACD7D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EE4E36-D2E5-C077-900A-AD8CB76F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87E0-F16F-41A2-9C12-FD8D4CCA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8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DF850-51D0-92C7-1BEE-940A5B9A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7672C1-1162-219E-A731-C6BA1D552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2131B-A79B-B152-9445-65512214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CE41F-C663-424C-B425-4E0922AA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412-ED88-44F3-A4E8-82B4BDDB5026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50B88-2CE3-91C3-2FFC-6162785C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B4106-0783-79CA-69CD-C86D14A7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87E0-F16F-41A2-9C12-FD8D4CCA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1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DCE89E-B12F-90B3-3367-ACFB90EE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61062-256D-1EF0-059C-5331505D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55127-FCF2-C180-5BE2-E2066A2F0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024412-ED88-44F3-A4E8-82B4BDDB5026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4824F-F507-ACDD-0E02-09B9ED9FD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4578D-8435-E0D3-356B-63385CF8B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687E0-F16F-41A2-9C12-FD8D4CCA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7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B49AA1E-4E87-2989-5257-21551BCC7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22" y="259547"/>
            <a:ext cx="8125310" cy="3532460"/>
          </a:xfrm>
          <a:prstGeom prst="rect">
            <a:avLst/>
          </a:prstGeom>
        </p:spPr>
      </p:pic>
      <p:pic>
        <p:nvPicPr>
          <p:cNvPr id="7" name="图片 6" descr="图片包含 文本&#10;&#10;描述已自动生成">
            <a:extLst>
              <a:ext uri="{FF2B5EF4-FFF2-40B4-BE49-F238E27FC236}">
                <a16:creationId xmlns:a16="http://schemas.microsoft.com/office/drawing/2014/main" id="{21541336-01B9-89DA-C792-C7AD9AB1F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2" y="4379435"/>
            <a:ext cx="8808973" cy="11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06F5C57C-E366-D487-B4DE-F8465747E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6" y="530407"/>
            <a:ext cx="9352449" cy="15500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F0FFA7-D68D-EE92-7FD0-275A12D84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5" y="2617120"/>
            <a:ext cx="9407385" cy="811880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9AF3D9A-4A6E-FFD8-3CD0-492E5DE9C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5" y="3653325"/>
            <a:ext cx="9110879" cy="28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C0E3E3-1ADC-71F6-439F-E1A0E28B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6" y="396005"/>
            <a:ext cx="9239201" cy="585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57B0C9-940F-83C8-0E1C-8A2378E90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6" y="1514394"/>
            <a:ext cx="7638326" cy="6396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DE131F-30E5-722E-932D-B6BF2FF00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6" y="2416519"/>
            <a:ext cx="9336816" cy="799223"/>
          </a:xfrm>
          <a:prstGeom prst="rect">
            <a:avLst/>
          </a:prstGeom>
        </p:spPr>
      </p:pic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E677D23B-F7C1-35AC-CA45-B57C27193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6" y="3478205"/>
            <a:ext cx="8617185" cy="14093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2A0D65-2625-BC54-51DE-6FA551471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3" y="5272727"/>
            <a:ext cx="8656465" cy="5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7C2B13-EF0A-69A7-20A4-E1FA61488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3" y="364872"/>
            <a:ext cx="10864432" cy="887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A1F69F-065E-57E8-8E8E-8008F0C3E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6" y="1412270"/>
            <a:ext cx="9113313" cy="8092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2D0027-5E74-E22B-216D-BA26DC376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8" y="2300013"/>
            <a:ext cx="7990768" cy="809291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462CCA5A-F25E-4E90-BBEC-1D8D75ACA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60" y="3366396"/>
            <a:ext cx="7392667" cy="16904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0D1E22-8C21-0D97-8471-5A029582C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0" y="5287825"/>
            <a:ext cx="7922939" cy="7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9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43208-ECA1-DF58-15FD-24D25FE05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3" y="383379"/>
            <a:ext cx="8090304" cy="7834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6FB1BF-93EF-521B-F98F-633A3F519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3" y="1464468"/>
            <a:ext cx="9773997" cy="4548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499A3B-1AB5-DB47-53D8-374353752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3" y="2093119"/>
            <a:ext cx="7731949" cy="454820"/>
          </a:xfrm>
          <a:prstGeom prst="rect">
            <a:avLst/>
          </a:prstGeom>
        </p:spPr>
      </p:pic>
      <p:pic>
        <p:nvPicPr>
          <p:cNvPr id="11" name="图片 10" descr="文本, 信件&#10;&#10;描述已自动生成">
            <a:extLst>
              <a:ext uri="{FF2B5EF4-FFF2-40B4-BE49-F238E27FC236}">
                <a16:creationId xmlns:a16="http://schemas.microsoft.com/office/drawing/2014/main" id="{246221D7-8C42-1D68-7A4D-4E34B79EF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4" y="2717007"/>
            <a:ext cx="5574422" cy="13311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4D55A4-DADF-B397-09EA-327930657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1" y="4360067"/>
            <a:ext cx="7985825" cy="6691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FF46AD-9D14-5B77-AFF4-2306A64FE3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3" y="5169691"/>
            <a:ext cx="6946304" cy="8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6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C8B86D67-FF7F-1640-5309-5AB759E2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1" y="230081"/>
            <a:ext cx="7056741" cy="16987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99EE49-D7D4-54E8-682A-7BAD000F0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5" y="2264567"/>
            <a:ext cx="8523659" cy="7358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00F386-A8F1-C1F2-0667-5A39401BC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3" y="3222468"/>
            <a:ext cx="9052490" cy="635158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803670A8-B4A2-1EC1-B5FF-EAED8D9DE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3" y="4209806"/>
            <a:ext cx="3934715" cy="1307279"/>
          </a:xfrm>
          <a:prstGeom prst="rect">
            <a:avLst/>
          </a:prstGeom>
        </p:spPr>
      </p:pic>
      <p:pic>
        <p:nvPicPr>
          <p:cNvPr id="11" name="图片 10" descr="文本, 信件&#10;&#10;描述已自动生成">
            <a:extLst>
              <a:ext uri="{FF2B5EF4-FFF2-40B4-BE49-F238E27FC236}">
                <a16:creationId xmlns:a16="http://schemas.microsoft.com/office/drawing/2014/main" id="{ADEA93C4-908C-376E-8231-149F47C92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30" y="4209805"/>
            <a:ext cx="5478953" cy="13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中度可信度描述已自动生成">
            <a:extLst>
              <a:ext uri="{FF2B5EF4-FFF2-40B4-BE49-F238E27FC236}">
                <a16:creationId xmlns:a16="http://schemas.microsoft.com/office/drawing/2014/main" id="{B68D0CDC-43CC-560D-BB68-ED8F430D8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0" y="381108"/>
            <a:ext cx="6219080" cy="1404734"/>
          </a:xfrm>
          <a:prstGeom prst="rect">
            <a:avLst/>
          </a:prstGeom>
        </p:spPr>
      </p:pic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50A2DB1D-7385-8AA8-7A19-05A23CE33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28" y="2144188"/>
            <a:ext cx="3537678" cy="22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1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GuoLillibet</dc:creator>
  <cp:lastModifiedBy>GuoLillibet</cp:lastModifiedBy>
  <cp:revision>1</cp:revision>
  <dcterms:created xsi:type="dcterms:W3CDTF">2024-11-06T01:30:23Z</dcterms:created>
  <dcterms:modified xsi:type="dcterms:W3CDTF">2024-11-06T01:52:17Z</dcterms:modified>
</cp:coreProperties>
</file>