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7"/>
  </p:notesMasterIdLst>
  <p:sldIdLst>
    <p:sldId id="286" r:id="rId2"/>
    <p:sldId id="279" r:id="rId3"/>
    <p:sldId id="280" r:id="rId4"/>
    <p:sldId id="260" r:id="rId5"/>
    <p:sldId id="285" r:id="rId6"/>
    <p:sldId id="267" r:id="rId7"/>
    <p:sldId id="287" r:id="rId8"/>
    <p:sldId id="269" r:id="rId9"/>
    <p:sldId id="289" r:id="rId10"/>
    <p:sldId id="288" r:id="rId11"/>
    <p:sldId id="284" r:id="rId12"/>
    <p:sldId id="283" r:id="rId13"/>
    <p:sldId id="272" r:id="rId14"/>
    <p:sldId id="274" r:id="rId15"/>
    <p:sldId id="28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0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5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6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32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9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1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5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3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1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5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97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653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项目汇报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3186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汇报人：筱宸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id="{8B0D4484-A80D-41F8-97AE-F832F7AA0DC8}"/>
              </a:ext>
            </a:extLst>
          </p:cNvPr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C797736D-4AB8-4817-A4F6-B29324607E83}"/>
              </a:ext>
            </a:extLst>
          </p:cNvPr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id="{52507031-DA78-41C5-A251-175A55B9E614}"/>
              </a:ext>
            </a:extLst>
          </p:cNvPr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5" grpId="0"/>
      <p:bldP spid="13" grpId="0" animBg="1"/>
      <p:bldP spid="10" grpId="0" animBg="1"/>
      <p:bldP spid="19" grpId="0" animBg="1"/>
      <p:bldP spid="4" grpId="0"/>
      <p:bldP spid="5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 rot="5400000">
            <a:off x="2543279" y="3705093"/>
            <a:ext cx="2501951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最新文章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热门标签</a:t>
            </a:r>
          </a:p>
        </p:txBody>
      </p:sp>
      <p:sp>
        <p:nvSpPr>
          <p:cNvPr id="66" name="矩形 65"/>
          <p:cNvSpPr/>
          <p:nvPr/>
        </p:nvSpPr>
        <p:spPr>
          <a:xfrm rot="5400000">
            <a:off x="9714547" y="3737750"/>
            <a:ext cx="2501951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相关文章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评论内容</a:t>
            </a: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E8258E6-463B-4A49-8DCA-DB5A111D1ED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6FDA06A-D64C-4017-88EB-2564745D3FF1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21A4E1-E568-4A09-AEA4-E5F99E26365F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B8DDD4-B5F3-460C-8C02-05D0FD52B85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693F382-5DD9-429B-8C44-AB4ABB001C31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项目模板功能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89699A-27CC-4ED6-9B32-6F198E56DCE4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905FE7-F72A-493C-AC6A-1B75F3637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6" y="1310085"/>
            <a:ext cx="2524703" cy="5176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498DA3-9899-4650-8AE2-B68479F16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35" y="1327153"/>
            <a:ext cx="5327192" cy="51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项目功能展示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7542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2395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/>
        </p:nvGrpSpPr>
        <p:grpSpPr>
          <a:xfrm>
            <a:off x="4293842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7" name="Oval 8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Oval 9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Oval 10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57793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4" name="Oval 12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35383" y="4363196"/>
            <a:ext cx="2501951" cy="1056994"/>
            <a:chOff x="8386922" y="2192795"/>
            <a:chExt cx="2501951" cy="1056994"/>
          </a:xfrm>
        </p:grpSpPr>
        <p:sp>
          <p:nvSpPr>
            <p:cNvPr id="17" name="矩形 16"/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收获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04910" y="2542351"/>
              <a:ext cx="2265974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学习到如何从都开始做一个项目，以及创建多应用进行结合，对</a:t>
              </a:r>
              <a:r>
                <a:rPr lang="en-US" altLang="zh-CN" sz="12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django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了解更加深刻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84374" y="4363196"/>
            <a:ext cx="2501951" cy="1198827"/>
            <a:chOff x="8386922" y="2192795"/>
            <a:chExt cx="2501951" cy="1198827"/>
          </a:xfrm>
        </p:grpSpPr>
        <p:sp>
          <p:nvSpPr>
            <p:cNvPr id="23" name="矩形 22"/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不足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04910" y="2542351"/>
              <a:ext cx="2265974" cy="8492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项目仍</a:t>
              </a: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有不足大多数功能只有雏形，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个别页面过于单调，对</a:t>
              </a:r>
              <a:r>
                <a:rPr lang="en-US" altLang="zh-CN" sz="11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Jquery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以及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Vue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用法不是很熟悉，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MySQL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数据库语法也略有生疏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3690" y="2096852"/>
            <a:ext cx="1860636" cy="1860636"/>
            <a:chOff x="1830459" y="2096852"/>
            <a:chExt cx="1860636" cy="1860636"/>
          </a:xfrm>
        </p:grpSpPr>
        <p:sp>
          <p:nvSpPr>
            <p:cNvPr id="4" name="Oval 1"/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Arc 2"/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" name="椭圆 1"/>
            <p:cNvSpPr/>
            <p:nvPr/>
          </p:nvSpPr>
          <p:spPr>
            <a:xfrm>
              <a:off x="2099019" y="2365183"/>
              <a:ext cx="1323974" cy="1323974"/>
            </a:xfrm>
            <a:prstGeom prst="ellipse">
              <a:avLst/>
            </a:prstGeom>
            <a:blipFill>
              <a:blip r:embed="rId3"/>
              <a:srcRect/>
              <a:stretch>
                <a:fillRect l="-24392" r="-2392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05032" y="2096852"/>
            <a:ext cx="1860636" cy="1860636"/>
            <a:chOff x="8705032" y="2096852"/>
            <a:chExt cx="1860636" cy="1860636"/>
          </a:xfrm>
        </p:grpSpPr>
        <p:sp>
          <p:nvSpPr>
            <p:cNvPr id="8" name="Oval 5"/>
            <p:cNvSpPr/>
            <p:nvPr/>
          </p:nvSpPr>
          <p:spPr>
            <a:xfrm>
              <a:off x="8705032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Arc 6"/>
            <p:cNvSpPr/>
            <p:nvPr/>
          </p:nvSpPr>
          <p:spPr>
            <a:xfrm>
              <a:off x="8705032" y="2096852"/>
              <a:ext cx="1860636" cy="1860636"/>
            </a:xfrm>
            <a:prstGeom prst="arc">
              <a:avLst>
                <a:gd name="adj1" fmla="val 16200000"/>
                <a:gd name="adj2" fmla="val 898106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椭圆 31"/>
            <p:cNvSpPr/>
            <p:nvPr/>
          </p:nvSpPr>
          <p:spPr>
            <a:xfrm>
              <a:off x="8973362" y="2365183"/>
              <a:ext cx="1323974" cy="1323974"/>
            </a:xfrm>
            <a:prstGeom prst="ellipse">
              <a:avLst/>
            </a:prstGeom>
            <a:blipFill>
              <a:blip r:embed="rId4"/>
              <a:srcRect/>
              <a:stretch>
                <a:fillRect l="-25270" r="-247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1F6E428-C22B-4C60-A25B-FB36AC1D0C16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090AF45B-29E2-4E76-B45E-FE36F5E16582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64F768-9073-4423-9031-927838E94D95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5466E11-EEE9-4C3B-B8B9-3BAD1899DA98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745CDF-C94C-48F5-89C4-788CE51B0E39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项目总结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AED0AD1-F9CF-441F-9E38-EA6604239360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39" name="Group 7">
            <a:extLst>
              <a:ext uri="{FF2B5EF4-FFF2-40B4-BE49-F238E27FC236}">
                <a16:creationId xmlns:a16="http://schemas.microsoft.com/office/drawing/2014/main" id="{06CC7126-4C6C-4518-BED4-7A50DA4C8BC3}"/>
              </a:ext>
            </a:extLst>
          </p:cNvPr>
          <p:cNvGrpSpPr/>
          <p:nvPr/>
        </p:nvGrpSpPr>
        <p:grpSpPr>
          <a:xfrm>
            <a:off x="5372196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885224AB-31C7-42BF-ABFC-6E334CD34B2A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C6ED7B2C-1483-4890-AE5A-ACCBFF743BED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1600C66B-C6A8-46DD-8C35-63043D1C8247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Group 7">
            <a:extLst>
              <a:ext uri="{FF2B5EF4-FFF2-40B4-BE49-F238E27FC236}">
                <a16:creationId xmlns:a16="http://schemas.microsoft.com/office/drawing/2014/main" id="{25DB1460-490C-42FC-B6DB-88D630F97C14}"/>
              </a:ext>
            </a:extLst>
          </p:cNvPr>
          <p:cNvGrpSpPr/>
          <p:nvPr/>
        </p:nvGrpSpPr>
        <p:grpSpPr>
          <a:xfrm>
            <a:off x="6430496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BBAF2C6A-4CBC-4091-882D-3901185503BF}"/>
                </a:ext>
              </a:extLst>
            </p:cNvPr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7A983869-36E9-4912-A98C-B2325C0D8904}"/>
                </a:ext>
              </a:extLst>
            </p:cNvPr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5DA048A5-C894-4045-A66D-8287A436D683}"/>
                </a:ext>
              </a:extLst>
            </p:cNvPr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01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1088571" y="2343354"/>
            <a:ext cx="4833257" cy="3044418"/>
            <a:chOff x="1262743" y="1828800"/>
            <a:chExt cx="5631543" cy="3547250"/>
          </a:xfrm>
        </p:grpSpPr>
        <p:sp>
          <p:nvSpPr>
            <p:cNvPr id="17" name="Rectangle: Rounded Corners 1"/>
            <p:cNvSpPr/>
            <p:nvPr/>
          </p:nvSpPr>
          <p:spPr bwMode="auto">
            <a:xfrm>
              <a:off x="1262743" y="4747204"/>
              <a:ext cx="5631542" cy="62884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262743" y="1828800"/>
              <a:ext cx="5631543" cy="35472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: Shape 5"/>
            <p:cNvSpPr/>
            <p:nvPr/>
          </p:nvSpPr>
          <p:spPr>
            <a:xfrm>
              <a:off x="1590073" y="2289760"/>
              <a:ext cx="4976883" cy="190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85"/>
                  </a:moveTo>
                  <a:cubicBezTo>
                    <a:pt x="21600" y="308"/>
                    <a:pt x="21474" y="0"/>
                    <a:pt x="21321" y="0"/>
                  </a:cubicBezTo>
                  <a:lnTo>
                    <a:pt x="279" y="0"/>
                  </a:lnTo>
                  <a:cubicBezTo>
                    <a:pt x="125" y="0"/>
                    <a:pt x="0" y="308"/>
                    <a:pt x="0" y="685"/>
                  </a:cubicBezTo>
                  <a:lnTo>
                    <a:pt x="0" y="20915"/>
                  </a:lnTo>
                  <a:cubicBezTo>
                    <a:pt x="0" y="21291"/>
                    <a:pt x="125" y="21600"/>
                    <a:pt x="279" y="21600"/>
                  </a:cubicBezTo>
                  <a:lnTo>
                    <a:pt x="21321" y="21600"/>
                  </a:lnTo>
                  <a:cubicBezTo>
                    <a:pt x="21474" y="21600"/>
                    <a:pt x="21600" y="21291"/>
                    <a:pt x="21600" y="20915"/>
                  </a:cubicBezTo>
                  <a:cubicBezTo>
                    <a:pt x="21600" y="20915"/>
                    <a:pt x="21600" y="685"/>
                    <a:pt x="21600" y="6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6"/>
            <p:cNvGrpSpPr/>
            <p:nvPr/>
          </p:nvGrpSpPr>
          <p:grpSpPr>
            <a:xfrm>
              <a:off x="1718238" y="2441955"/>
              <a:ext cx="4724657" cy="1634217"/>
              <a:chOff x="0" y="0"/>
              <a:chExt cx="9044298" cy="3128343"/>
            </a:xfrm>
          </p:grpSpPr>
          <p:sp>
            <p:nvSpPr>
              <p:cNvPr id="18" name="Freeform: Shape 7"/>
              <p:cNvSpPr/>
              <p:nvPr/>
            </p:nvSpPr>
            <p:spPr>
              <a:xfrm>
                <a:off x="0" y="0"/>
                <a:ext cx="51853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"/>
              <p:cNvSpPr/>
              <p:nvPr/>
            </p:nvSpPr>
            <p:spPr>
              <a:xfrm>
                <a:off x="950702" y="628690"/>
                <a:ext cx="51838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1" y="21600"/>
                    </a:cubicBezTo>
                    <a:lnTo>
                      <a:pt x="1244" y="21600"/>
                    </a:lnTo>
                    <a:cubicBezTo>
                      <a:pt x="554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4" y="0"/>
                      <a:pt x="1244" y="0"/>
                    </a:cubicBezTo>
                    <a:lnTo>
                      <a:pt x="20351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"/>
              <p:cNvSpPr/>
              <p:nvPr/>
            </p:nvSpPr>
            <p:spPr>
              <a:xfrm>
                <a:off x="1088707" y="1257380"/>
                <a:ext cx="518576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2" y="21600"/>
                    </a:cubicBezTo>
                    <a:lnTo>
                      <a:pt x="1249" y="21600"/>
                    </a:lnTo>
                    <a:cubicBezTo>
                      <a:pt x="571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1" y="0"/>
                      <a:pt x="1249" y="0"/>
                    </a:cubicBezTo>
                    <a:lnTo>
                      <a:pt x="20352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10"/>
              <p:cNvSpPr/>
              <p:nvPr/>
            </p:nvSpPr>
            <p:spPr>
              <a:xfrm>
                <a:off x="782029" y="1901405"/>
                <a:ext cx="518336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56" y="21600"/>
                    </a:cubicBezTo>
                    <a:lnTo>
                      <a:pt x="1246" y="21600"/>
                    </a:lnTo>
                    <a:cubicBezTo>
                      <a:pt x="564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4" y="0"/>
                      <a:pt x="1246" y="0"/>
                    </a:cubicBezTo>
                    <a:lnTo>
                      <a:pt x="20356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1"/>
              <p:cNvSpPr/>
              <p:nvPr/>
            </p:nvSpPr>
            <p:spPr>
              <a:xfrm>
                <a:off x="0" y="2530095"/>
                <a:ext cx="518538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0" y="21600"/>
                      <a:pt x="20352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50" y="0"/>
                    </a:cubicBezTo>
                    <a:lnTo>
                      <a:pt x="20352" y="0"/>
                    </a:lnTo>
                    <a:cubicBezTo>
                      <a:pt x="21040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12"/>
              <p:cNvSpPr/>
              <p:nvPr/>
            </p:nvSpPr>
            <p:spPr>
              <a:xfrm>
                <a:off x="628690" y="2530095"/>
                <a:ext cx="51829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42" y="21600"/>
                      <a:pt x="20350" y="21600"/>
                    </a:cubicBezTo>
                    <a:lnTo>
                      <a:pt x="1247" y="21600"/>
                    </a:lnTo>
                    <a:cubicBezTo>
                      <a:pt x="56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3" y="0"/>
                      <a:pt x="1247" y="0"/>
                    </a:cubicBezTo>
                    <a:lnTo>
                      <a:pt x="20350" y="0"/>
                    </a:lnTo>
                    <a:cubicBezTo>
                      <a:pt x="21042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3"/>
              <p:cNvSpPr/>
              <p:nvPr/>
            </p:nvSpPr>
            <p:spPr>
              <a:xfrm>
                <a:off x="1257380" y="2530095"/>
                <a:ext cx="51855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36" y="21600"/>
                      <a:pt x="2034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0" y="0"/>
                      <a:pt x="1246" y="0"/>
                    </a:cubicBezTo>
                    <a:lnTo>
                      <a:pt x="20348" y="0"/>
                    </a:lnTo>
                    <a:cubicBezTo>
                      <a:pt x="21036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4"/>
              <p:cNvSpPr/>
              <p:nvPr/>
            </p:nvSpPr>
            <p:spPr>
              <a:xfrm>
                <a:off x="6639584" y="2530095"/>
                <a:ext cx="518703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028" y="21600"/>
                      <a:pt x="20343" y="21600"/>
                    </a:cubicBezTo>
                    <a:lnTo>
                      <a:pt x="1244" y="21600"/>
                    </a:lnTo>
                    <a:cubicBezTo>
                      <a:pt x="562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562" y="0"/>
                      <a:pt x="1244" y="0"/>
                    </a:cubicBezTo>
                    <a:lnTo>
                      <a:pt x="20343" y="0"/>
                    </a:lnTo>
                    <a:cubicBezTo>
                      <a:pt x="21028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5"/>
              <p:cNvSpPr/>
              <p:nvPr/>
            </p:nvSpPr>
            <p:spPr>
              <a:xfrm>
                <a:off x="7268274" y="2821439"/>
                <a:ext cx="518584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41" y="21600"/>
                      <a:pt x="20356" y="21600"/>
                    </a:cubicBezTo>
                    <a:lnTo>
                      <a:pt x="1265" y="21600"/>
                    </a:lnTo>
                    <a:cubicBezTo>
                      <a:pt x="568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68" y="0"/>
                      <a:pt x="1265" y="0"/>
                    </a:cubicBezTo>
                    <a:lnTo>
                      <a:pt x="20356" y="0"/>
                    </a:lnTo>
                    <a:cubicBezTo>
                      <a:pt x="21041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6"/>
              <p:cNvSpPr/>
              <p:nvPr/>
            </p:nvSpPr>
            <p:spPr>
              <a:xfrm>
                <a:off x="8525655" y="2821439"/>
                <a:ext cx="518643" cy="299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36"/>
                    </a:moveTo>
                    <a:cubicBezTo>
                      <a:pt x="21600" y="20632"/>
                      <a:pt x="21038" y="21600"/>
                      <a:pt x="20348" y="21600"/>
                    </a:cubicBezTo>
                    <a:lnTo>
                      <a:pt x="1257" y="21600"/>
                    </a:lnTo>
                    <a:cubicBezTo>
                      <a:pt x="573" y="21600"/>
                      <a:pt x="0" y="20632"/>
                      <a:pt x="0" y="19436"/>
                    </a:cubicBezTo>
                    <a:lnTo>
                      <a:pt x="0" y="2166"/>
                    </a:lnTo>
                    <a:cubicBezTo>
                      <a:pt x="0" y="982"/>
                      <a:pt x="573" y="0"/>
                      <a:pt x="1257" y="0"/>
                    </a:cubicBezTo>
                    <a:lnTo>
                      <a:pt x="20348" y="0"/>
                    </a:lnTo>
                    <a:cubicBezTo>
                      <a:pt x="21038" y="0"/>
                      <a:pt x="21600" y="982"/>
                      <a:pt x="21600" y="2166"/>
                    </a:cubicBezTo>
                    <a:cubicBezTo>
                      <a:pt x="21600" y="2166"/>
                      <a:pt x="21600" y="19436"/>
                      <a:pt x="21600" y="19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17"/>
              <p:cNvSpPr/>
              <p:nvPr/>
            </p:nvSpPr>
            <p:spPr>
              <a:xfrm>
                <a:off x="1886071" y="2530095"/>
                <a:ext cx="682846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5" y="21600"/>
                      <a:pt x="20659" y="21600"/>
                    </a:cubicBezTo>
                    <a:lnTo>
                      <a:pt x="944" y="21600"/>
                    </a:lnTo>
                    <a:cubicBezTo>
                      <a:pt x="423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23" y="0"/>
                      <a:pt x="944" y="0"/>
                    </a:cubicBezTo>
                    <a:lnTo>
                      <a:pt x="20659" y="0"/>
                    </a:lnTo>
                    <a:cubicBezTo>
                      <a:pt x="21175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8"/>
              <p:cNvSpPr/>
              <p:nvPr/>
            </p:nvSpPr>
            <p:spPr>
              <a:xfrm>
                <a:off x="5842220" y="2530095"/>
                <a:ext cx="683124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177" y="21600"/>
                      <a:pt x="20651" y="21600"/>
                    </a:cubicBezTo>
                    <a:lnTo>
                      <a:pt x="950" y="21600"/>
                    </a:lnTo>
                    <a:cubicBezTo>
                      <a:pt x="435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435" y="0"/>
                      <a:pt x="950" y="0"/>
                    </a:cubicBezTo>
                    <a:lnTo>
                      <a:pt x="20651" y="0"/>
                    </a:lnTo>
                    <a:cubicBezTo>
                      <a:pt x="21177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9"/>
              <p:cNvSpPr/>
              <p:nvPr/>
            </p:nvSpPr>
            <p:spPr>
              <a:xfrm>
                <a:off x="2683434" y="2530095"/>
                <a:ext cx="3044442" cy="59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518"/>
                    </a:moveTo>
                    <a:cubicBezTo>
                      <a:pt x="21600" y="21116"/>
                      <a:pt x="21503" y="21600"/>
                      <a:pt x="21385" y="21600"/>
                    </a:cubicBezTo>
                    <a:lnTo>
                      <a:pt x="213" y="21600"/>
                    </a:lnTo>
                    <a:cubicBezTo>
                      <a:pt x="98" y="21600"/>
                      <a:pt x="0" y="21116"/>
                      <a:pt x="0" y="20518"/>
                    </a:cubicBezTo>
                    <a:lnTo>
                      <a:pt x="0" y="1081"/>
                    </a:lnTo>
                    <a:cubicBezTo>
                      <a:pt x="0" y="496"/>
                      <a:pt x="98" y="0"/>
                      <a:pt x="213" y="0"/>
                    </a:cubicBezTo>
                    <a:lnTo>
                      <a:pt x="21385" y="0"/>
                    </a:lnTo>
                    <a:cubicBezTo>
                      <a:pt x="21503" y="0"/>
                      <a:pt x="21600" y="496"/>
                      <a:pt x="21600" y="1081"/>
                    </a:cubicBezTo>
                    <a:cubicBezTo>
                      <a:pt x="21600" y="1081"/>
                      <a:pt x="21600" y="20518"/>
                      <a:pt x="21600" y="20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20"/>
              <p:cNvSpPr/>
              <p:nvPr/>
            </p:nvSpPr>
            <p:spPr>
              <a:xfrm>
                <a:off x="1410719" y="1901405"/>
                <a:ext cx="51827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6" y="21600"/>
                      <a:pt x="20357" y="21600"/>
                    </a:cubicBezTo>
                    <a:lnTo>
                      <a:pt x="1243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43" y="0"/>
                    </a:cubicBezTo>
                    <a:lnTo>
                      <a:pt x="20357" y="0"/>
                    </a:lnTo>
                    <a:cubicBezTo>
                      <a:pt x="21046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1"/>
              <p:cNvSpPr/>
              <p:nvPr/>
            </p:nvSpPr>
            <p:spPr>
              <a:xfrm>
                <a:off x="2054744" y="1901405"/>
                <a:ext cx="518321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0" y="21600"/>
                      <a:pt x="20360" y="21600"/>
                    </a:cubicBezTo>
                    <a:lnTo>
                      <a:pt x="1250" y="21600"/>
                    </a:lnTo>
                    <a:cubicBezTo>
                      <a:pt x="561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1" y="0"/>
                      <a:pt x="1250" y="0"/>
                    </a:cubicBezTo>
                    <a:lnTo>
                      <a:pt x="20360" y="0"/>
                    </a:lnTo>
                    <a:cubicBezTo>
                      <a:pt x="2104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22"/>
              <p:cNvSpPr/>
              <p:nvPr/>
            </p:nvSpPr>
            <p:spPr>
              <a:xfrm>
                <a:off x="2683434" y="1901405"/>
                <a:ext cx="51863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2" y="21600"/>
                      <a:pt x="20349" y="21600"/>
                    </a:cubicBezTo>
                    <a:lnTo>
                      <a:pt x="1253" y="21600"/>
                    </a:lnTo>
                    <a:cubicBezTo>
                      <a:pt x="57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5" y="0"/>
                      <a:pt x="1253" y="0"/>
                    </a:cubicBezTo>
                    <a:lnTo>
                      <a:pt x="20349" y="0"/>
                    </a:lnTo>
                    <a:cubicBezTo>
                      <a:pt x="2104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23"/>
              <p:cNvSpPr/>
              <p:nvPr/>
            </p:nvSpPr>
            <p:spPr>
              <a:xfrm>
                <a:off x="3312125" y="1901405"/>
                <a:ext cx="51836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8" y="21600"/>
                    </a:cubicBezTo>
                    <a:lnTo>
                      <a:pt x="1255" y="21600"/>
                    </a:lnTo>
                    <a:cubicBezTo>
                      <a:pt x="567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7" y="0"/>
                      <a:pt x="1255" y="0"/>
                    </a:cubicBezTo>
                    <a:lnTo>
                      <a:pt x="20358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24"/>
              <p:cNvSpPr/>
              <p:nvPr/>
            </p:nvSpPr>
            <p:spPr>
              <a:xfrm>
                <a:off x="3940815" y="1901405"/>
                <a:ext cx="518307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8" y="21600"/>
                      <a:pt x="20355" y="21600"/>
                    </a:cubicBezTo>
                    <a:lnTo>
                      <a:pt x="1242" y="21600"/>
                    </a:lnTo>
                    <a:cubicBezTo>
                      <a:pt x="559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59" y="0"/>
                      <a:pt x="1242" y="0"/>
                    </a:cubicBezTo>
                    <a:lnTo>
                      <a:pt x="20355" y="0"/>
                    </a:lnTo>
                    <a:cubicBezTo>
                      <a:pt x="21038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5"/>
              <p:cNvSpPr/>
              <p:nvPr/>
            </p:nvSpPr>
            <p:spPr>
              <a:xfrm>
                <a:off x="4569506" y="1901405"/>
                <a:ext cx="51855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43" y="21600"/>
                      <a:pt x="20356" y="21600"/>
                    </a:cubicBezTo>
                    <a:lnTo>
                      <a:pt x="1252" y="21600"/>
                    </a:lnTo>
                    <a:cubicBezTo>
                      <a:pt x="56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2" y="0"/>
                      <a:pt x="1252" y="0"/>
                    </a:cubicBezTo>
                    <a:lnTo>
                      <a:pt x="20356" y="0"/>
                    </a:lnTo>
                    <a:cubicBezTo>
                      <a:pt x="21043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6"/>
              <p:cNvSpPr/>
              <p:nvPr/>
            </p:nvSpPr>
            <p:spPr>
              <a:xfrm>
                <a:off x="5213530" y="1901405"/>
                <a:ext cx="51846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2" y="21600"/>
                      <a:pt x="20340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42" y="0"/>
                    </a:cubicBezTo>
                    <a:lnTo>
                      <a:pt x="20340" y="0"/>
                    </a:lnTo>
                    <a:cubicBezTo>
                      <a:pt x="21032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7"/>
              <p:cNvSpPr/>
              <p:nvPr/>
            </p:nvSpPr>
            <p:spPr>
              <a:xfrm>
                <a:off x="5842220" y="1901405"/>
                <a:ext cx="51864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5" y="21600"/>
                      <a:pt x="20348" y="21600"/>
                    </a:cubicBezTo>
                    <a:lnTo>
                      <a:pt x="1252" y="21600"/>
                    </a:lnTo>
                    <a:cubicBezTo>
                      <a:pt x="573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73" y="0"/>
                      <a:pt x="1252" y="0"/>
                    </a:cubicBezTo>
                    <a:lnTo>
                      <a:pt x="20348" y="0"/>
                    </a:lnTo>
                    <a:cubicBezTo>
                      <a:pt x="21035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8"/>
              <p:cNvSpPr/>
              <p:nvPr/>
            </p:nvSpPr>
            <p:spPr>
              <a:xfrm>
                <a:off x="6470911" y="1901405"/>
                <a:ext cx="518404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50" y="21600"/>
                      <a:pt x="20358" y="21600"/>
                    </a:cubicBezTo>
                    <a:lnTo>
                      <a:pt x="1250" y="21600"/>
                    </a:lnTo>
                    <a:cubicBezTo>
                      <a:pt x="560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0" y="0"/>
                      <a:pt x="1250" y="0"/>
                    </a:cubicBezTo>
                    <a:lnTo>
                      <a:pt x="20358" y="0"/>
                    </a:lnTo>
                    <a:cubicBezTo>
                      <a:pt x="21050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29"/>
              <p:cNvSpPr/>
              <p:nvPr/>
            </p:nvSpPr>
            <p:spPr>
              <a:xfrm>
                <a:off x="7099601" y="1901405"/>
                <a:ext cx="518523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037" y="21600"/>
                      <a:pt x="20350" y="21600"/>
                    </a:cubicBezTo>
                    <a:lnTo>
                      <a:pt x="1254" y="21600"/>
                    </a:lnTo>
                    <a:cubicBezTo>
                      <a:pt x="565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565" y="0"/>
                      <a:pt x="1254" y="0"/>
                    </a:cubicBezTo>
                    <a:lnTo>
                      <a:pt x="20350" y="0"/>
                    </a:lnTo>
                    <a:cubicBezTo>
                      <a:pt x="2103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30"/>
              <p:cNvSpPr/>
              <p:nvPr/>
            </p:nvSpPr>
            <p:spPr>
              <a:xfrm>
                <a:off x="7728292" y="1901405"/>
                <a:ext cx="1309298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377" y="21600"/>
                      <a:pt x="21106" y="21600"/>
                    </a:cubicBezTo>
                    <a:lnTo>
                      <a:pt x="493" y="21600"/>
                    </a:lnTo>
                    <a:cubicBezTo>
                      <a:pt x="222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222" y="0"/>
                      <a:pt x="493" y="0"/>
                    </a:cubicBezTo>
                    <a:lnTo>
                      <a:pt x="21106" y="0"/>
                    </a:lnTo>
                    <a:cubicBezTo>
                      <a:pt x="21377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31"/>
              <p:cNvSpPr/>
              <p:nvPr/>
            </p:nvSpPr>
            <p:spPr>
              <a:xfrm>
                <a:off x="1732732" y="1257380"/>
                <a:ext cx="51823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4" y="21600"/>
                    </a:cubicBezTo>
                    <a:lnTo>
                      <a:pt x="1240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0" y="0"/>
                    </a:cubicBezTo>
                    <a:lnTo>
                      <a:pt x="20364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32"/>
              <p:cNvSpPr/>
              <p:nvPr/>
            </p:nvSpPr>
            <p:spPr>
              <a:xfrm>
                <a:off x="2361422" y="1257380"/>
                <a:ext cx="518307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49" y="21600"/>
                    </a:cubicBezTo>
                    <a:lnTo>
                      <a:pt x="1236" y="21600"/>
                    </a:lnTo>
                    <a:cubicBezTo>
                      <a:pt x="55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4" y="0"/>
                      <a:pt x="1236" y="0"/>
                    </a:cubicBezTo>
                    <a:lnTo>
                      <a:pt x="20349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33"/>
              <p:cNvSpPr/>
              <p:nvPr/>
            </p:nvSpPr>
            <p:spPr>
              <a:xfrm>
                <a:off x="2990113" y="1257380"/>
                <a:ext cx="51822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51" y="21600"/>
                      <a:pt x="20362" y="21600"/>
                    </a:cubicBezTo>
                    <a:lnTo>
                      <a:pt x="1244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4" y="0"/>
                    </a:cubicBezTo>
                    <a:lnTo>
                      <a:pt x="20362" y="0"/>
                    </a:lnTo>
                    <a:cubicBezTo>
                      <a:pt x="21051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34"/>
              <p:cNvSpPr/>
              <p:nvPr/>
            </p:nvSpPr>
            <p:spPr>
              <a:xfrm>
                <a:off x="3618803" y="1257380"/>
                <a:ext cx="518352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8" y="21600"/>
                      <a:pt x="20358" y="21600"/>
                    </a:cubicBezTo>
                    <a:lnTo>
                      <a:pt x="1239" y="21600"/>
                    </a:lnTo>
                    <a:cubicBezTo>
                      <a:pt x="559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9" y="0"/>
                      <a:pt x="1239" y="0"/>
                    </a:cubicBezTo>
                    <a:lnTo>
                      <a:pt x="20358" y="0"/>
                    </a:lnTo>
                    <a:cubicBezTo>
                      <a:pt x="2103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35"/>
              <p:cNvSpPr/>
              <p:nvPr/>
            </p:nvSpPr>
            <p:spPr>
              <a:xfrm>
                <a:off x="4247493" y="1257380"/>
                <a:ext cx="518570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2" y="21600"/>
                      <a:pt x="20353" y="21600"/>
                    </a:cubicBezTo>
                    <a:lnTo>
                      <a:pt x="1251" y="21600"/>
                    </a:lnTo>
                    <a:cubicBezTo>
                      <a:pt x="57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74" y="0"/>
                      <a:pt x="1251" y="0"/>
                    </a:cubicBezTo>
                    <a:lnTo>
                      <a:pt x="20353" y="0"/>
                    </a:lnTo>
                    <a:cubicBezTo>
                      <a:pt x="21032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36"/>
              <p:cNvSpPr/>
              <p:nvPr/>
            </p:nvSpPr>
            <p:spPr>
              <a:xfrm>
                <a:off x="4891518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5" y="21600"/>
                    </a:cubicBezTo>
                    <a:lnTo>
                      <a:pt x="1248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8" y="0"/>
                    </a:cubicBezTo>
                    <a:lnTo>
                      <a:pt x="20355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37"/>
              <p:cNvSpPr/>
              <p:nvPr/>
            </p:nvSpPr>
            <p:spPr>
              <a:xfrm>
                <a:off x="5520208" y="1257380"/>
                <a:ext cx="518209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8" y="21600"/>
                      <a:pt x="20357" y="21600"/>
                    </a:cubicBezTo>
                    <a:lnTo>
                      <a:pt x="124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3" y="0"/>
                    </a:cubicBezTo>
                    <a:lnTo>
                      <a:pt x="20357" y="0"/>
                    </a:lnTo>
                    <a:cubicBezTo>
                      <a:pt x="2104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8"/>
              <p:cNvSpPr/>
              <p:nvPr/>
            </p:nvSpPr>
            <p:spPr>
              <a:xfrm>
                <a:off x="6148899" y="1257380"/>
                <a:ext cx="518403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5" y="21600"/>
                      <a:pt x="20355" y="21600"/>
                    </a:cubicBezTo>
                    <a:lnTo>
                      <a:pt x="1245" y="21600"/>
                    </a:lnTo>
                    <a:cubicBezTo>
                      <a:pt x="560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60" y="0"/>
                      <a:pt x="1245" y="0"/>
                    </a:cubicBezTo>
                    <a:lnTo>
                      <a:pt x="20355" y="0"/>
                    </a:lnTo>
                    <a:cubicBezTo>
                      <a:pt x="21035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39"/>
              <p:cNvSpPr/>
              <p:nvPr/>
            </p:nvSpPr>
            <p:spPr>
              <a:xfrm>
                <a:off x="6777589" y="1257380"/>
                <a:ext cx="51846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3" y="21600"/>
                    </a:cubicBezTo>
                    <a:lnTo>
                      <a:pt x="1240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40" y="0"/>
                    </a:cubicBezTo>
                    <a:lnTo>
                      <a:pt x="20353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40"/>
              <p:cNvSpPr/>
              <p:nvPr/>
            </p:nvSpPr>
            <p:spPr>
              <a:xfrm>
                <a:off x="7406280" y="1257380"/>
                <a:ext cx="51828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40" y="21600"/>
                      <a:pt x="20357" y="21600"/>
                    </a:cubicBezTo>
                    <a:lnTo>
                      <a:pt x="1253" y="21600"/>
                    </a:lnTo>
                    <a:cubicBezTo>
                      <a:pt x="557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7" y="0"/>
                      <a:pt x="1253" y="0"/>
                    </a:cubicBezTo>
                    <a:lnTo>
                      <a:pt x="20357" y="0"/>
                    </a:lnTo>
                    <a:cubicBezTo>
                      <a:pt x="21040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41"/>
              <p:cNvSpPr/>
              <p:nvPr/>
            </p:nvSpPr>
            <p:spPr>
              <a:xfrm>
                <a:off x="8034970" y="1257380"/>
                <a:ext cx="51834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037" y="21600"/>
                      <a:pt x="20354" y="21600"/>
                    </a:cubicBezTo>
                    <a:lnTo>
                      <a:pt x="1240" y="21600"/>
                    </a:lnTo>
                    <a:cubicBezTo>
                      <a:pt x="552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552" y="0"/>
                      <a:pt x="1240" y="0"/>
                    </a:cubicBezTo>
                    <a:lnTo>
                      <a:pt x="20354" y="0"/>
                    </a:lnTo>
                    <a:cubicBezTo>
                      <a:pt x="21037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42"/>
              <p:cNvSpPr/>
              <p:nvPr/>
            </p:nvSpPr>
            <p:spPr>
              <a:xfrm>
                <a:off x="1579393" y="628690"/>
                <a:ext cx="51858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9" y="21600"/>
                    </a:cubicBezTo>
                    <a:lnTo>
                      <a:pt x="1250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50" y="0"/>
                    </a:cubicBezTo>
                    <a:lnTo>
                      <a:pt x="20349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43"/>
              <p:cNvSpPr/>
              <p:nvPr/>
            </p:nvSpPr>
            <p:spPr>
              <a:xfrm>
                <a:off x="2208083" y="628690"/>
                <a:ext cx="51844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49" y="21600"/>
                    </a:cubicBezTo>
                    <a:lnTo>
                      <a:pt x="1243" y="21600"/>
                    </a:lnTo>
                    <a:cubicBezTo>
                      <a:pt x="559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9" y="0"/>
                      <a:pt x="1243" y="0"/>
                    </a:cubicBezTo>
                    <a:lnTo>
                      <a:pt x="2034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44"/>
              <p:cNvSpPr/>
              <p:nvPr/>
            </p:nvSpPr>
            <p:spPr>
              <a:xfrm>
                <a:off x="2836773" y="628690"/>
                <a:ext cx="518262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1" y="21600"/>
                    </a:cubicBezTo>
                    <a:lnTo>
                      <a:pt x="1238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38" y="0"/>
                    </a:cubicBezTo>
                    <a:lnTo>
                      <a:pt x="20351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45"/>
              <p:cNvSpPr/>
              <p:nvPr/>
            </p:nvSpPr>
            <p:spPr>
              <a:xfrm>
                <a:off x="3465464" y="628690"/>
                <a:ext cx="518307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39" y="21600"/>
                      <a:pt x="20359" y="21600"/>
                    </a:cubicBezTo>
                    <a:lnTo>
                      <a:pt x="1249" y="21600"/>
                    </a:lnTo>
                    <a:cubicBezTo>
                      <a:pt x="561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1" y="0"/>
                      <a:pt x="1249" y="0"/>
                    </a:cubicBezTo>
                    <a:lnTo>
                      <a:pt x="20359" y="0"/>
                    </a:lnTo>
                    <a:cubicBezTo>
                      <a:pt x="21039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46"/>
              <p:cNvSpPr/>
              <p:nvPr/>
            </p:nvSpPr>
            <p:spPr>
              <a:xfrm>
                <a:off x="4109488" y="628690"/>
                <a:ext cx="518315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3" y="21600"/>
                      <a:pt x="20349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8" y="0"/>
                      <a:pt x="1242" y="0"/>
                    </a:cubicBezTo>
                    <a:lnTo>
                      <a:pt x="20349" y="0"/>
                    </a:lnTo>
                    <a:cubicBezTo>
                      <a:pt x="2104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47"/>
              <p:cNvSpPr/>
              <p:nvPr/>
            </p:nvSpPr>
            <p:spPr>
              <a:xfrm>
                <a:off x="4738179" y="628690"/>
                <a:ext cx="51832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60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60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48"/>
              <p:cNvSpPr/>
              <p:nvPr/>
            </p:nvSpPr>
            <p:spPr>
              <a:xfrm>
                <a:off x="5366869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8" y="21600"/>
                      <a:pt x="20357" y="21600"/>
                    </a:cubicBezTo>
                    <a:lnTo>
                      <a:pt x="123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35" y="0"/>
                    </a:cubicBezTo>
                    <a:lnTo>
                      <a:pt x="20357" y="0"/>
                    </a:lnTo>
                    <a:cubicBezTo>
                      <a:pt x="21048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49"/>
              <p:cNvSpPr/>
              <p:nvPr/>
            </p:nvSpPr>
            <p:spPr>
              <a:xfrm>
                <a:off x="5995560" y="628690"/>
                <a:ext cx="51852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0" y="21600"/>
                    </a:cubicBezTo>
                    <a:lnTo>
                      <a:pt x="1247" y="21600"/>
                    </a:lnTo>
                    <a:cubicBezTo>
                      <a:pt x="562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2" y="0"/>
                      <a:pt x="1247" y="0"/>
                    </a:cubicBezTo>
                    <a:lnTo>
                      <a:pt x="2035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50"/>
              <p:cNvSpPr/>
              <p:nvPr/>
            </p:nvSpPr>
            <p:spPr>
              <a:xfrm>
                <a:off x="6624250" y="628690"/>
                <a:ext cx="518209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60" y="21600"/>
                    </a:cubicBezTo>
                    <a:lnTo>
                      <a:pt x="1245" y="21600"/>
                    </a:lnTo>
                    <a:cubicBezTo>
                      <a:pt x="55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57" y="0"/>
                      <a:pt x="1245" y="0"/>
                    </a:cubicBezTo>
                    <a:lnTo>
                      <a:pt x="20360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51"/>
              <p:cNvSpPr/>
              <p:nvPr/>
            </p:nvSpPr>
            <p:spPr>
              <a:xfrm>
                <a:off x="7252941" y="628690"/>
                <a:ext cx="51846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47" y="21600"/>
                    </a:cubicBezTo>
                    <a:lnTo>
                      <a:pt x="1247" y="21600"/>
                    </a:lnTo>
                    <a:cubicBezTo>
                      <a:pt x="56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7" y="0"/>
                      <a:pt x="1247" y="0"/>
                    </a:cubicBezTo>
                    <a:lnTo>
                      <a:pt x="20347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52"/>
              <p:cNvSpPr/>
              <p:nvPr/>
            </p:nvSpPr>
            <p:spPr>
              <a:xfrm>
                <a:off x="7896965" y="628690"/>
                <a:ext cx="518388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040" y="21600"/>
                      <a:pt x="20358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560" y="0"/>
                      <a:pt x="1247" y="0"/>
                    </a:cubicBezTo>
                    <a:lnTo>
                      <a:pt x="20358" y="0"/>
                    </a:lnTo>
                    <a:cubicBezTo>
                      <a:pt x="21040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53"/>
              <p:cNvSpPr/>
              <p:nvPr/>
            </p:nvSpPr>
            <p:spPr>
              <a:xfrm>
                <a:off x="0" y="628690"/>
                <a:ext cx="837533" cy="518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4"/>
                    </a:moveTo>
                    <a:cubicBezTo>
                      <a:pt x="21600" y="21038"/>
                      <a:pt x="21253" y="21600"/>
                      <a:pt x="20827" y="21600"/>
                    </a:cubicBezTo>
                    <a:lnTo>
                      <a:pt x="774" y="21600"/>
                    </a:lnTo>
                    <a:cubicBezTo>
                      <a:pt x="347" y="21600"/>
                      <a:pt x="0" y="21038"/>
                      <a:pt x="0" y="20344"/>
                    </a:cubicBezTo>
                    <a:lnTo>
                      <a:pt x="0" y="1241"/>
                    </a:lnTo>
                    <a:cubicBezTo>
                      <a:pt x="0" y="563"/>
                      <a:pt x="347" y="0"/>
                      <a:pt x="774" y="0"/>
                    </a:cubicBezTo>
                    <a:lnTo>
                      <a:pt x="20827" y="0"/>
                    </a:lnTo>
                    <a:cubicBezTo>
                      <a:pt x="21253" y="0"/>
                      <a:pt x="21600" y="563"/>
                      <a:pt x="21600" y="1241"/>
                    </a:cubicBezTo>
                    <a:cubicBezTo>
                      <a:pt x="21600" y="1241"/>
                      <a:pt x="21600" y="20344"/>
                      <a:pt x="21600" y="20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4"/>
              <p:cNvSpPr/>
              <p:nvPr/>
            </p:nvSpPr>
            <p:spPr>
              <a:xfrm>
                <a:off x="8203643" y="0"/>
                <a:ext cx="837466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252" y="21600"/>
                      <a:pt x="20828" y="21600"/>
                    </a:cubicBezTo>
                    <a:lnTo>
                      <a:pt x="772" y="21600"/>
                    </a:lnTo>
                    <a:cubicBezTo>
                      <a:pt x="351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351" y="0"/>
                      <a:pt x="772" y="0"/>
                    </a:cubicBezTo>
                    <a:lnTo>
                      <a:pt x="20828" y="0"/>
                    </a:lnTo>
                    <a:cubicBezTo>
                      <a:pt x="21252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55"/>
              <p:cNvSpPr/>
              <p:nvPr/>
            </p:nvSpPr>
            <p:spPr>
              <a:xfrm>
                <a:off x="0" y="1257380"/>
                <a:ext cx="986934" cy="51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6"/>
                    </a:moveTo>
                    <a:cubicBezTo>
                      <a:pt x="21600" y="21049"/>
                      <a:pt x="21308" y="21600"/>
                      <a:pt x="20944" y="21600"/>
                    </a:cubicBezTo>
                    <a:lnTo>
                      <a:pt x="657" y="21600"/>
                    </a:lnTo>
                    <a:cubicBezTo>
                      <a:pt x="294" y="21600"/>
                      <a:pt x="0" y="21049"/>
                      <a:pt x="0" y="20356"/>
                    </a:cubicBezTo>
                    <a:lnTo>
                      <a:pt x="0" y="1238"/>
                    </a:lnTo>
                    <a:cubicBezTo>
                      <a:pt x="0" y="561"/>
                      <a:pt x="294" y="0"/>
                      <a:pt x="657" y="0"/>
                    </a:cubicBezTo>
                    <a:lnTo>
                      <a:pt x="20944" y="0"/>
                    </a:lnTo>
                    <a:cubicBezTo>
                      <a:pt x="21308" y="0"/>
                      <a:pt x="21600" y="561"/>
                      <a:pt x="21600" y="1238"/>
                    </a:cubicBezTo>
                    <a:cubicBezTo>
                      <a:pt x="21600" y="1238"/>
                      <a:pt x="21600" y="20356"/>
                      <a:pt x="21600" y="20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56"/>
              <p:cNvSpPr/>
              <p:nvPr/>
            </p:nvSpPr>
            <p:spPr>
              <a:xfrm>
                <a:off x="0" y="1901405"/>
                <a:ext cx="678040" cy="518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52"/>
                    </a:moveTo>
                    <a:cubicBezTo>
                      <a:pt x="21600" y="21036"/>
                      <a:pt x="21171" y="21600"/>
                      <a:pt x="20645" y="21600"/>
                    </a:cubicBezTo>
                    <a:lnTo>
                      <a:pt x="956" y="21600"/>
                    </a:lnTo>
                    <a:cubicBezTo>
                      <a:pt x="428" y="21600"/>
                      <a:pt x="0" y="21036"/>
                      <a:pt x="0" y="20352"/>
                    </a:cubicBezTo>
                    <a:lnTo>
                      <a:pt x="0" y="1250"/>
                    </a:lnTo>
                    <a:cubicBezTo>
                      <a:pt x="0" y="566"/>
                      <a:pt x="428" y="0"/>
                      <a:pt x="956" y="0"/>
                    </a:cubicBezTo>
                    <a:lnTo>
                      <a:pt x="20645" y="0"/>
                    </a:lnTo>
                    <a:cubicBezTo>
                      <a:pt x="21171" y="0"/>
                      <a:pt x="21600" y="566"/>
                      <a:pt x="21600" y="1250"/>
                    </a:cubicBezTo>
                    <a:cubicBezTo>
                      <a:pt x="21600" y="1250"/>
                      <a:pt x="21600" y="20352"/>
                      <a:pt x="21600" y="20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57"/>
              <p:cNvSpPr/>
              <p:nvPr/>
            </p:nvSpPr>
            <p:spPr>
              <a:xfrm>
                <a:off x="628690" y="0"/>
                <a:ext cx="51837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46" y="21600"/>
                    </a:cubicBezTo>
                    <a:lnTo>
                      <a:pt x="1249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9" y="0"/>
                    </a:cubicBezTo>
                    <a:lnTo>
                      <a:pt x="20346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58"/>
              <p:cNvSpPr/>
              <p:nvPr/>
            </p:nvSpPr>
            <p:spPr>
              <a:xfrm>
                <a:off x="1257380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1" y="21600"/>
                      <a:pt x="20353" y="21600"/>
                    </a:cubicBezTo>
                    <a:lnTo>
                      <a:pt x="1239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39" y="0"/>
                    </a:cubicBezTo>
                    <a:lnTo>
                      <a:pt x="20353" y="0"/>
                    </a:lnTo>
                    <a:cubicBezTo>
                      <a:pt x="21041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59"/>
              <p:cNvSpPr/>
              <p:nvPr/>
            </p:nvSpPr>
            <p:spPr>
              <a:xfrm>
                <a:off x="1886071" y="0"/>
                <a:ext cx="51865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27" y="21600"/>
                      <a:pt x="20340" y="21600"/>
                    </a:cubicBezTo>
                    <a:lnTo>
                      <a:pt x="1242" y="21600"/>
                    </a:lnTo>
                    <a:cubicBezTo>
                      <a:pt x="558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8" y="0"/>
                      <a:pt x="1242" y="0"/>
                    </a:cubicBezTo>
                    <a:lnTo>
                      <a:pt x="20340" y="0"/>
                    </a:lnTo>
                    <a:cubicBezTo>
                      <a:pt x="21027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60"/>
              <p:cNvSpPr/>
              <p:nvPr/>
            </p:nvSpPr>
            <p:spPr>
              <a:xfrm>
                <a:off x="2514761" y="0"/>
                <a:ext cx="518562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1" y="21600"/>
                    </a:cubicBezTo>
                    <a:lnTo>
                      <a:pt x="1247" y="21600"/>
                    </a:lnTo>
                    <a:cubicBezTo>
                      <a:pt x="565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5" y="0"/>
                      <a:pt x="1247" y="0"/>
                    </a:cubicBezTo>
                    <a:lnTo>
                      <a:pt x="20351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61"/>
              <p:cNvSpPr/>
              <p:nvPr/>
            </p:nvSpPr>
            <p:spPr>
              <a:xfrm>
                <a:off x="3158786" y="0"/>
                <a:ext cx="51826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0" y="21600"/>
                      <a:pt x="20358" y="21600"/>
                    </a:cubicBezTo>
                    <a:lnTo>
                      <a:pt x="1246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6" y="0"/>
                    </a:cubicBezTo>
                    <a:lnTo>
                      <a:pt x="20358" y="0"/>
                    </a:lnTo>
                    <a:cubicBezTo>
                      <a:pt x="2105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62"/>
              <p:cNvSpPr/>
              <p:nvPr/>
            </p:nvSpPr>
            <p:spPr>
              <a:xfrm>
                <a:off x="3787476" y="0"/>
                <a:ext cx="518321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0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0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63"/>
              <p:cNvSpPr/>
              <p:nvPr/>
            </p:nvSpPr>
            <p:spPr>
              <a:xfrm>
                <a:off x="4416166" y="0"/>
                <a:ext cx="51824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53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5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64"/>
              <p:cNvSpPr/>
              <p:nvPr/>
            </p:nvSpPr>
            <p:spPr>
              <a:xfrm>
                <a:off x="5044857" y="0"/>
                <a:ext cx="51852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0" y="21600"/>
                      <a:pt x="20345" y="21600"/>
                    </a:cubicBezTo>
                    <a:lnTo>
                      <a:pt x="1247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7" y="0"/>
                    </a:cubicBezTo>
                    <a:lnTo>
                      <a:pt x="20345" y="0"/>
                    </a:lnTo>
                    <a:cubicBezTo>
                      <a:pt x="21040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65"/>
              <p:cNvSpPr/>
              <p:nvPr/>
            </p:nvSpPr>
            <p:spPr>
              <a:xfrm>
                <a:off x="5673547" y="0"/>
                <a:ext cx="518285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0" y="21600"/>
                    </a:cubicBezTo>
                    <a:lnTo>
                      <a:pt x="1253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53" y="0"/>
                    </a:cubicBezTo>
                    <a:lnTo>
                      <a:pt x="20360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66"/>
              <p:cNvSpPr/>
              <p:nvPr/>
            </p:nvSpPr>
            <p:spPr>
              <a:xfrm>
                <a:off x="6302238" y="0"/>
                <a:ext cx="51840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38" y="21600"/>
                      <a:pt x="20358" y="21600"/>
                    </a:cubicBezTo>
                    <a:lnTo>
                      <a:pt x="1242" y="21600"/>
                    </a:lnTo>
                    <a:cubicBezTo>
                      <a:pt x="560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0" y="0"/>
                      <a:pt x="1242" y="0"/>
                    </a:cubicBezTo>
                    <a:lnTo>
                      <a:pt x="20358" y="0"/>
                    </a:lnTo>
                    <a:cubicBezTo>
                      <a:pt x="2103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67"/>
              <p:cNvSpPr/>
              <p:nvPr/>
            </p:nvSpPr>
            <p:spPr>
              <a:xfrm>
                <a:off x="6946262" y="0"/>
                <a:ext cx="518584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3" y="21600"/>
                      <a:pt x="20353" y="21600"/>
                    </a:cubicBezTo>
                    <a:lnTo>
                      <a:pt x="1252" y="21600"/>
                    </a:lnTo>
                    <a:cubicBezTo>
                      <a:pt x="559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59" y="0"/>
                      <a:pt x="1252" y="0"/>
                    </a:cubicBezTo>
                    <a:lnTo>
                      <a:pt x="20353" y="0"/>
                    </a:lnTo>
                    <a:cubicBezTo>
                      <a:pt x="21043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68"/>
              <p:cNvSpPr/>
              <p:nvPr/>
            </p:nvSpPr>
            <p:spPr>
              <a:xfrm>
                <a:off x="7574953" y="0"/>
                <a:ext cx="518328" cy="51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cubicBezTo>
                      <a:pt x="21600" y="21039"/>
                      <a:pt x="21048" y="21600"/>
                      <a:pt x="20363" y="21600"/>
                    </a:cubicBezTo>
                    <a:lnTo>
                      <a:pt x="1240" y="21600"/>
                    </a:lnTo>
                    <a:cubicBezTo>
                      <a:pt x="562" y="21600"/>
                      <a:pt x="0" y="21039"/>
                      <a:pt x="0" y="20349"/>
                    </a:cubicBezTo>
                    <a:lnTo>
                      <a:pt x="0" y="1251"/>
                    </a:lnTo>
                    <a:cubicBezTo>
                      <a:pt x="0" y="560"/>
                      <a:pt x="562" y="0"/>
                      <a:pt x="1240" y="0"/>
                    </a:cubicBezTo>
                    <a:lnTo>
                      <a:pt x="20363" y="0"/>
                    </a:lnTo>
                    <a:cubicBezTo>
                      <a:pt x="21048" y="0"/>
                      <a:pt x="21600" y="560"/>
                      <a:pt x="21600" y="1251"/>
                    </a:cubicBezTo>
                    <a:cubicBezTo>
                      <a:pt x="21600" y="1251"/>
                      <a:pt x="21600" y="20349"/>
                      <a:pt x="21600" y="20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69"/>
              <p:cNvSpPr/>
              <p:nvPr/>
            </p:nvSpPr>
            <p:spPr>
              <a:xfrm>
                <a:off x="7896965" y="2836773"/>
                <a:ext cx="518388" cy="282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9305"/>
                    </a:lnTo>
                    <a:cubicBezTo>
                      <a:pt x="0" y="19900"/>
                      <a:pt x="122" y="20496"/>
                      <a:pt x="363" y="20928"/>
                    </a:cubicBezTo>
                    <a:cubicBezTo>
                      <a:pt x="606" y="21376"/>
                      <a:pt x="930" y="21600"/>
                      <a:pt x="1247" y="21600"/>
                    </a:cubicBezTo>
                    <a:lnTo>
                      <a:pt x="20355" y="21600"/>
                    </a:lnTo>
                    <a:cubicBezTo>
                      <a:pt x="20672" y="21600"/>
                      <a:pt x="20984" y="21376"/>
                      <a:pt x="21237" y="20928"/>
                    </a:cubicBezTo>
                    <a:cubicBezTo>
                      <a:pt x="21480" y="20496"/>
                      <a:pt x="21600" y="19900"/>
                      <a:pt x="21600" y="19305"/>
                    </a:cubicBez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Freeform: Shape 70"/>
              <p:cNvSpPr/>
              <p:nvPr/>
            </p:nvSpPr>
            <p:spPr>
              <a:xfrm>
                <a:off x="7896965" y="2530095"/>
                <a:ext cx="518388" cy="282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291"/>
                    </a:lnTo>
                    <a:cubicBezTo>
                      <a:pt x="21600" y="1719"/>
                      <a:pt x="21480" y="1124"/>
                      <a:pt x="21237" y="683"/>
                    </a:cubicBezTo>
                    <a:cubicBezTo>
                      <a:pt x="20984" y="233"/>
                      <a:pt x="20672" y="0"/>
                      <a:pt x="20355" y="0"/>
                    </a:cubicBezTo>
                    <a:lnTo>
                      <a:pt x="1247" y="0"/>
                    </a:lnTo>
                    <a:cubicBezTo>
                      <a:pt x="930" y="0"/>
                      <a:pt x="606" y="233"/>
                      <a:pt x="363" y="683"/>
                    </a:cubicBezTo>
                    <a:cubicBezTo>
                      <a:pt x="122" y="1124"/>
                      <a:pt x="0" y="1719"/>
                      <a:pt x="0" y="2291"/>
                    </a:cubicBezTo>
                    <a:lnTo>
                      <a:pt x="0" y="21600"/>
                    </a:ln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71"/>
              <p:cNvSpPr/>
              <p:nvPr/>
            </p:nvSpPr>
            <p:spPr>
              <a:xfrm>
                <a:off x="8525655" y="628690"/>
                <a:ext cx="518404" cy="114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" y="0"/>
                    </a:moveTo>
                    <a:cubicBezTo>
                      <a:pt x="920" y="0"/>
                      <a:pt x="603" y="51"/>
                      <a:pt x="358" y="165"/>
                    </a:cubicBezTo>
                    <a:cubicBezTo>
                      <a:pt x="112" y="274"/>
                      <a:pt x="0" y="415"/>
                      <a:pt x="0" y="560"/>
                    </a:cubicBezTo>
                    <a:lnTo>
                      <a:pt x="0" y="9175"/>
                    </a:lnTo>
                    <a:cubicBezTo>
                      <a:pt x="0" y="9320"/>
                      <a:pt x="112" y="9466"/>
                      <a:pt x="358" y="9576"/>
                    </a:cubicBezTo>
                    <a:cubicBezTo>
                      <a:pt x="603" y="9684"/>
                      <a:pt x="920" y="9742"/>
                      <a:pt x="1235" y="9742"/>
                    </a:cubicBezTo>
                    <a:lnTo>
                      <a:pt x="6222" y="9742"/>
                    </a:lnTo>
                    <a:lnTo>
                      <a:pt x="6222" y="21039"/>
                    </a:lnTo>
                    <a:cubicBezTo>
                      <a:pt x="6222" y="21185"/>
                      <a:pt x="6350" y="21330"/>
                      <a:pt x="6590" y="21437"/>
                    </a:cubicBezTo>
                    <a:cubicBezTo>
                      <a:pt x="6835" y="21547"/>
                      <a:pt x="7152" y="21600"/>
                      <a:pt x="7472" y="21600"/>
                    </a:cubicBezTo>
                    <a:lnTo>
                      <a:pt x="20345" y="21600"/>
                    </a:lnTo>
                    <a:cubicBezTo>
                      <a:pt x="20667" y="21600"/>
                      <a:pt x="20984" y="21547"/>
                      <a:pt x="21232" y="21437"/>
                    </a:cubicBezTo>
                    <a:cubicBezTo>
                      <a:pt x="21477" y="21330"/>
                      <a:pt x="21600" y="21185"/>
                      <a:pt x="21600" y="21039"/>
                    </a:cubicBezTo>
                    <a:lnTo>
                      <a:pt x="21600" y="560"/>
                    </a:lnTo>
                    <a:cubicBezTo>
                      <a:pt x="21600" y="415"/>
                      <a:pt x="21477" y="274"/>
                      <a:pt x="21232" y="165"/>
                    </a:cubicBezTo>
                    <a:cubicBezTo>
                      <a:pt x="20984" y="51"/>
                      <a:pt x="20667" y="0"/>
                      <a:pt x="20345" y="0"/>
                    </a:cubicBezTo>
                    <a:cubicBezTo>
                      <a:pt x="20345" y="0"/>
                      <a:pt x="1235" y="0"/>
                      <a:pt x="12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Freeform: Shape 73"/>
            <p:cNvSpPr/>
            <p:nvPr/>
          </p:nvSpPr>
          <p:spPr>
            <a:xfrm>
              <a:off x="4361691" y="2874607"/>
              <a:ext cx="2003966" cy="227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90" extrusionOk="0">
                  <a:moveTo>
                    <a:pt x="6671" y="2"/>
                  </a:moveTo>
                  <a:cubicBezTo>
                    <a:pt x="6438" y="-10"/>
                    <a:pt x="6201" y="36"/>
                    <a:pt x="5986" y="149"/>
                  </a:cubicBezTo>
                  <a:cubicBezTo>
                    <a:pt x="5412" y="451"/>
                    <a:pt x="5226" y="1108"/>
                    <a:pt x="5567" y="1616"/>
                  </a:cubicBezTo>
                  <a:lnTo>
                    <a:pt x="8218" y="5561"/>
                  </a:lnTo>
                  <a:lnTo>
                    <a:pt x="7688" y="5840"/>
                  </a:lnTo>
                  <a:lnTo>
                    <a:pt x="4216" y="673"/>
                  </a:lnTo>
                  <a:cubicBezTo>
                    <a:pt x="3875" y="166"/>
                    <a:pt x="3133" y="0"/>
                    <a:pt x="2560" y="302"/>
                  </a:cubicBezTo>
                  <a:cubicBezTo>
                    <a:pt x="1986" y="605"/>
                    <a:pt x="1797" y="1261"/>
                    <a:pt x="2139" y="1769"/>
                  </a:cubicBezTo>
                  <a:lnTo>
                    <a:pt x="5617" y="6942"/>
                  </a:lnTo>
                  <a:cubicBezTo>
                    <a:pt x="5462" y="7034"/>
                    <a:pt x="5317" y="7134"/>
                    <a:pt x="5185" y="7244"/>
                  </a:cubicBezTo>
                  <a:lnTo>
                    <a:pt x="2245" y="2873"/>
                  </a:lnTo>
                  <a:cubicBezTo>
                    <a:pt x="2032" y="2556"/>
                    <a:pt x="1662" y="2372"/>
                    <a:pt x="1274" y="2353"/>
                  </a:cubicBezTo>
                  <a:cubicBezTo>
                    <a:pt x="1042" y="2341"/>
                    <a:pt x="804" y="2388"/>
                    <a:pt x="589" y="2502"/>
                  </a:cubicBezTo>
                  <a:cubicBezTo>
                    <a:pt x="16" y="2804"/>
                    <a:pt x="-171" y="3461"/>
                    <a:pt x="170" y="3969"/>
                  </a:cubicBezTo>
                  <a:lnTo>
                    <a:pt x="4476" y="10375"/>
                  </a:lnTo>
                  <a:cubicBezTo>
                    <a:pt x="4527" y="10479"/>
                    <a:pt x="4572" y="10585"/>
                    <a:pt x="4640" y="10685"/>
                  </a:cubicBezTo>
                  <a:cubicBezTo>
                    <a:pt x="4640" y="10685"/>
                    <a:pt x="5423" y="11850"/>
                    <a:pt x="6163" y="12951"/>
                  </a:cubicBezTo>
                  <a:lnTo>
                    <a:pt x="5462" y="12794"/>
                  </a:lnTo>
                  <a:lnTo>
                    <a:pt x="4216" y="10938"/>
                  </a:lnTo>
                  <a:cubicBezTo>
                    <a:pt x="3712" y="10189"/>
                    <a:pt x="2618" y="9942"/>
                    <a:pt x="1771" y="10388"/>
                  </a:cubicBezTo>
                  <a:lnTo>
                    <a:pt x="1261" y="10657"/>
                  </a:lnTo>
                  <a:cubicBezTo>
                    <a:pt x="1239" y="10669"/>
                    <a:pt x="1220" y="10683"/>
                    <a:pt x="1199" y="10695"/>
                  </a:cubicBezTo>
                  <a:lnTo>
                    <a:pt x="2347" y="12403"/>
                  </a:lnTo>
                  <a:cubicBezTo>
                    <a:pt x="2336" y="12407"/>
                    <a:pt x="2323" y="12409"/>
                    <a:pt x="2312" y="12413"/>
                  </a:cubicBezTo>
                  <a:lnTo>
                    <a:pt x="3828" y="14670"/>
                  </a:lnTo>
                  <a:lnTo>
                    <a:pt x="9311" y="15899"/>
                  </a:lnTo>
                  <a:cubicBezTo>
                    <a:pt x="9311" y="15899"/>
                    <a:pt x="9279" y="15852"/>
                    <a:pt x="9278" y="15850"/>
                  </a:cubicBezTo>
                  <a:cubicBezTo>
                    <a:pt x="9807" y="15952"/>
                    <a:pt x="10364" y="15937"/>
                    <a:pt x="10898" y="15785"/>
                  </a:cubicBezTo>
                  <a:lnTo>
                    <a:pt x="14800" y="21590"/>
                  </a:lnTo>
                  <a:cubicBezTo>
                    <a:pt x="14800" y="21590"/>
                    <a:pt x="21429" y="18094"/>
                    <a:pt x="21429" y="18094"/>
                  </a:cubicBezTo>
                  <a:lnTo>
                    <a:pt x="17230" y="11848"/>
                  </a:lnTo>
                  <a:cubicBezTo>
                    <a:pt x="17573" y="11075"/>
                    <a:pt x="17537" y="10179"/>
                    <a:pt x="17019" y="9410"/>
                  </a:cubicBezTo>
                  <a:lnTo>
                    <a:pt x="14410" y="5530"/>
                  </a:lnTo>
                  <a:cubicBezTo>
                    <a:pt x="14366" y="5465"/>
                    <a:pt x="14308" y="5412"/>
                    <a:pt x="14259" y="5351"/>
                  </a:cubicBezTo>
                  <a:cubicBezTo>
                    <a:pt x="14251" y="5338"/>
                    <a:pt x="14248" y="5325"/>
                    <a:pt x="14239" y="5312"/>
                  </a:cubicBezTo>
                  <a:lnTo>
                    <a:pt x="11324" y="976"/>
                  </a:lnTo>
                  <a:cubicBezTo>
                    <a:pt x="10983" y="468"/>
                    <a:pt x="10241" y="303"/>
                    <a:pt x="9668" y="605"/>
                  </a:cubicBezTo>
                  <a:cubicBezTo>
                    <a:pt x="9095" y="907"/>
                    <a:pt x="8907" y="1564"/>
                    <a:pt x="9249" y="2072"/>
                  </a:cubicBezTo>
                  <a:lnTo>
                    <a:pt x="10754" y="4310"/>
                  </a:lnTo>
                  <a:cubicBezTo>
                    <a:pt x="10601" y="4354"/>
                    <a:pt x="10454" y="4417"/>
                    <a:pt x="10306" y="4483"/>
                  </a:cubicBezTo>
                  <a:lnTo>
                    <a:pt x="7642" y="522"/>
                  </a:lnTo>
                  <a:cubicBezTo>
                    <a:pt x="7428" y="205"/>
                    <a:pt x="7058" y="22"/>
                    <a:pt x="667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74"/>
            <p:cNvSpPr/>
            <p:nvPr/>
          </p:nvSpPr>
          <p:spPr>
            <a:xfrm>
              <a:off x="1734255" y="2850559"/>
              <a:ext cx="1997281" cy="227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90" extrusionOk="0">
                  <a:moveTo>
                    <a:pt x="14818" y="2"/>
                  </a:moveTo>
                  <a:cubicBezTo>
                    <a:pt x="14430" y="21"/>
                    <a:pt x="14060" y="205"/>
                    <a:pt x="13846" y="522"/>
                  </a:cubicBezTo>
                  <a:lnTo>
                    <a:pt x="11166" y="4495"/>
                  </a:lnTo>
                  <a:cubicBezTo>
                    <a:pt x="10993" y="4415"/>
                    <a:pt x="10815" y="4349"/>
                    <a:pt x="10634" y="4301"/>
                  </a:cubicBezTo>
                  <a:lnTo>
                    <a:pt x="12138" y="2072"/>
                  </a:lnTo>
                  <a:cubicBezTo>
                    <a:pt x="12480" y="1564"/>
                    <a:pt x="12292" y="907"/>
                    <a:pt x="11718" y="605"/>
                  </a:cubicBezTo>
                  <a:cubicBezTo>
                    <a:pt x="11143" y="302"/>
                    <a:pt x="10398" y="470"/>
                    <a:pt x="10056" y="978"/>
                  </a:cubicBezTo>
                  <a:lnTo>
                    <a:pt x="7131" y="5312"/>
                  </a:lnTo>
                  <a:cubicBezTo>
                    <a:pt x="7087" y="5377"/>
                    <a:pt x="7053" y="5444"/>
                    <a:pt x="7027" y="5512"/>
                  </a:cubicBezTo>
                  <a:cubicBezTo>
                    <a:pt x="7022" y="5518"/>
                    <a:pt x="7017" y="5524"/>
                    <a:pt x="7013" y="5530"/>
                  </a:cubicBezTo>
                  <a:lnTo>
                    <a:pt x="4397" y="9410"/>
                  </a:lnTo>
                  <a:cubicBezTo>
                    <a:pt x="3873" y="10188"/>
                    <a:pt x="3837" y="11096"/>
                    <a:pt x="4195" y="11875"/>
                  </a:cubicBezTo>
                  <a:lnTo>
                    <a:pt x="0" y="18094"/>
                  </a:lnTo>
                  <a:cubicBezTo>
                    <a:pt x="0" y="18094"/>
                    <a:pt x="6651" y="21590"/>
                    <a:pt x="6651" y="21590"/>
                  </a:cubicBezTo>
                  <a:lnTo>
                    <a:pt x="10563" y="15791"/>
                  </a:lnTo>
                  <a:cubicBezTo>
                    <a:pt x="11085" y="15935"/>
                    <a:pt x="11631" y="15949"/>
                    <a:pt x="12149" y="15854"/>
                  </a:cubicBezTo>
                  <a:cubicBezTo>
                    <a:pt x="12148" y="15855"/>
                    <a:pt x="12118" y="15899"/>
                    <a:pt x="12118" y="15899"/>
                  </a:cubicBezTo>
                  <a:lnTo>
                    <a:pt x="17619" y="14670"/>
                  </a:lnTo>
                  <a:lnTo>
                    <a:pt x="19140" y="12413"/>
                  </a:lnTo>
                  <a:cubicBezTo>
                    <a:pt x="19129" y="12409"/>
                    <a:pt x="19117" y="12407"/>
                    <a:pt x="19107" y="12403"/>
                  </a:cubicBezTo>
                  <a:lnTo>
                    <a:pt x="20261" y="10695"/>
                  </a:lnTo>
                  <a:cubicBezTo>
                    <a:pt x="20240" y="10682"/>
                    <a:pt x="20220" y="10671"/>
                    <a:pt x="20199" y="10659"/>
                  </a:cubicBezTo>
                  <a:lnTo>
                    <a:pt x="19685" y="10388"/>
                  </a:lnTo>
                  <a:cubicBezTo>
                    <a:pt x="18835" y="9942"/>
                    <a:pt x="17740" y="10189"/>
                    <a:pt x="17234" y="10938"/>
                  </a:cubicBezTo>
                  <a:lnTo>
                    <a:pt x="15981" y="12794"/>
                  </a:lnTo>
                  <a:lnTo>
                    <a:pt x="15290" y="12949"/>
                  </a:lnTo>
                  <a:cubicBezTo>
                    <a:pt x="16032" y="11849"/>
                    <a:pt x="16818" y="10685"/>
                    <a:pt x="16818" y="10685"/>
                  </a:cubicBezTo>
                  <a:cubicBezTo>
                    <a:pt x="16937" y="10508"/>
                    <a:pt x="17027" y="10323"/>
                    <a:pt x="17098" y="10135"/>
                  </a:cubicBezTo>
                  <a:lnTo>
                    <a:pt x="21257" y="3969"/>
                  </a:lnTo>
                  <a:cubicBezTo>
                    <a:pt x="21600" y="3461"/>
                    <a:pt x="21410" y="2804"/>
                    <a:pt x="20835" y="2502"/>
                  </a:cubicBezTo>
                  <a:cubicBezTo>
                    <a:pt x="20619" y="2388"/>
                    <a:pt x="20381" y="2341"/>
                    <a:pt x="20148" y="2352"/>
                  </a:cubicBezTo>
                  <a:cubicBezTo>
                    <a:pt x="19759" y="2372"/>
                    <a:pt x="19387" y="2558"/>
                    <a:pt x="19173" y="2875"/>
                  </a:cubicBezTo>
                  <a:lnTo>
                    <a:pt x="16244" y="7219"/>
                  </a:lnTo>
                  <a:cubicBezTo>
                    <a:pt x="16099" y="7102"/>
                    <a:pt x="15938" y="6997"/>
                    <a:pt x="15766" y="6903"/>
                  </a:cubicBezTo>
                  <a:lnTo>
                    <a:pt x="19280" y="1693"/>
                  </a:lnTo>
                  <a:cubicBezTo>
                    <a:pt x="19622" y="1184"/>
                    <a:pt x="19433" y="528"/>
                    <a:pt x="18857" y="226"/>
                  </a:cubicBezTo>
                  <a:cubicBezTo>
                    <a:pt x="18642" y="112"/>
                    <a:pt x="18403" y="65"/>
                    <a:pt x="18170" y="76"/>
                  </a:cubicBezTo>
                  <a:cubicBezTo>
                    <a:pt x="17782" y="96"/>
                    <a:pt x="17412" y="280"/>
                    <a:pt x="17198" y="597"/>
                  </a:cubicBezTo>
                  <a:lnTo>
                    <a:pt x="13686" y="5803"/>
                  </a:lnTo>
                  <a:lnTo>
                    <a:pt x="13257" y="5577"/>
                  </a:lnTo>
                  <a:lnTo>
                    <a:pt x="15928" y="1618"/>
                  </a:lnTo>
                  <a:cubicBezTo>
                    <a:pt x="16271" y="1110"/>
                    <a:pt x="16083" y="451"/>
                    <a:pt x="15508" y="149"/>
                  </a:cubicBezTo>
                  <a:cubicBezTo>
                    <a:pt x="15292" y="36"/>
                    <a:pt x="15051" y="-10"/>
                    <a:pt x="1481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4" name="矩形 83"/>
          <p:cNvSpPr/>
          <p:nvPr/>
        </p:nvSpPr>
        <p:spPr>
          <a:xfrm>
            <a:off x="6567896" y="2239071"/>
            <a:ext cx="3862739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尽快了解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/Vue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的用法</a:t>
            </a:r>
          </a:p>
        </p:txBody>
      </p:sp>
      <p:sp>
        <p:nvSpPr>
          <p:cNvPr id="87" name="矩形 86"/>
          <p:cNvSpPr/>
          <p:nvPr/>
        </p:nvSpPr>
        <p:spPr>
          <a:xfrm>
            <a:off x="6567896" y="3459918"/>
            <a:ext cx="3085885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将个别页面充实起来</a:t>
            </a:r>
          </a:p>
        </p:txBody>
      </p:sp>
      <p:sp>
        <p:nvSpPr>
          <p:cNvPr id="90" name="矩形 89"/>
          <p:cNvSpPr/>
          <p:nvPr/>
        </p:nvSpPr>
        <p:spPr>
          <a:xfrm>
            <a:off x="6567896" y="4680765"/>
            <a:ext cx="250195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熟悉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</a:p>
        </p:txBody>
      </p:sp>
      <p:sp>
        <p:nvSpPr>
          <p:cNvPr id="92" name="矩形 91"/>
          <p:cNvSpPr/>
          <p:nvPr/>
        </p:nvSpPr>
        <p:spPr>
          <a:xfrm>
            <a:off x="2254224" y="4935171"/>
            <a:ext cx="250195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改进</a:t>
            </a:r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A206E20C-9B10-47FD-9D3B-B323B89CE55E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63F5A057-0D1D-42E3-8DFC-D37B4C0342C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5ED8425-9543-4E5D-B738-DAC182D442A1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9ECC5EC-DB38-48B5-9945-F13C27ABAC53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D3F2414-A16E-43A2-9F91-62489940C29D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项目总结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FFA1750-160A-48E8-88AE-629A2EBBB36E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653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3186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汇报人：筱宸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id="{8B0D4484-A80D-41F8-97AE-F832F7AA0DC8}"/>
              </a:ext>
            </a:extLst>
          </p:cNvPr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">
            <a:extLst>
              <a:ext uri="{FF2B5EF4-FFF2-40B4-BE49-F238E27FC236}">
                <a16:creationId xmlns:a16="http://schemas.microsoft.com/office/drawing/2014/main" id="{613662F9-FEEF-496D-BA59-391998C4DD7E}"/>
              </a:ext>
            </a:extLst>
          </p:cNvPr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C797736D-4AB8-4817-A4F6-B29324607E83}"/>
              </a:ext>
            </a:extLst>
          </p:cNvPr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2B5465D0-F02F-41CE-B00A-AB563C52CE43}"/>
              </a:ext>
            </a:extLst>
          </p:cNvPr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id="{52507031-DA78-41C5-A251-175A55B9E614}"/>
              </a:ext>
            </a:extLst>
          </p:cNvPr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9D3395B8-0AA0-463B-BF46-FB40ADC65CEB}"/>
              </a:ext>
            </a:extLst>
          </p:cNvPr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5" grpId="0"/>
      <p:bldP spid="13" grpId="0" animBg="1"/>
      <p:bldP spid="10" grpId="0" animBg="1"/>
      <p:bldP spid="19" grpId="0" animBg="1"/>
      <p:bldP spid="4" grpId="0"/>
      <p:bldP spid="5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2806700"/>
            <a:ext cx="12192000" cy="40513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2D3412-8F6C-4995-BF25-331F25E0BCE5}"/>
              </a:ext>
            </a:extLst>
          </p:cNvPr>
          <p:cNvGrpSpPr/>
          <p:nvPr/>
        </p:nvGrpSpPr>
        <p:grpSpPr>
          <a:xfrm>
            <a:off x="1143001" y="687388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C203796-35A1-4F09-8F93-65E0CB3F1C91}"/>
                </a:ext>
              </a:extLst>
            </p:cNvPr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7384020-939D-48AA-A8DA-6F3646FBF53E}"/>
                </a:ext>
              </a:extLst>
            </p:cNvPr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90CDAE-B969-411F-94D3-B350C9F2F014}"/>
                </a:ext>
              </a:extLst>
            </p:cNvPr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F3E8810-8A50-4A53-B1C8-391FCFC3741D}"/>
              </a:ext>
            </a:extLst>
          </p:cNvPr>
          <p:cNvSpPr txBox="1"/>
          <p:nvPr/>
        </p:nvSpPr>
        <p:spPr>
          <a:xfrm>
            <a:off x="1676399" y="5015885"/>
            <a:ext cx="8864602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</a:rPr>
              <a:t>fieldThe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</a:rPr>
              <a:t> user can demonstrate on a projector or computer, it into a in a wider field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4C713E-95D4-41F2-B895-431C4B00603F}"/>
              </a:ext>
            </a:extLst>
          </p:cNvPr>
          <p:cNvGrpSpPr/>
          <p:nvPr/>
        </p:nvGrpSpPr>
        <p:grpSpPr>
          <a:xfrm>
            <a:off x="2908432" y="1524238"/>
            <a:ext cx="1866768" cy="2532559"/>
            <a:chOff x="2908432" y="1524238"/>
            <a:chExt cx="1866768" cy="253255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C68AEBE-DC03-431D-BC9A-551112A8CAC5}"/>
                </a:ext>
              </a:extLst>
            </p:cNvPr>
            <p:cNvSpPr txBox="1"/>
            <p:nvPr/>
          </p:nvSpPr>
          <p:spPr>
            <a:xfrm>
              <a:off x="2908432" y="3225800"/>
              <a:ext cx="1866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项目背景介绍</a:t>
              </a:r>
            </a:p>
          </p:txBody>
        </p:sp>
        <p:sp>
          <p:nvSpPr>
            <p:cNvPr id="6" name="图文框 5">
              <a:extLst>
                <a:ext uri="{FF2B5EF4-FFF2-40B4-BE49-F238E27FC236}">
                  <a16:creationId xmlns:a16="http://schemas.microsoft.com/office/drawing/2014/main" id="{48A66852-5329-49A7-AA79-038BD2E3CB6D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CE4B58-1784-4AC0-915C-D610E93D43C1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A5D16E4-6111-4253-A399-BDE45ABADF41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0BF6D81-C212-4B21-8612-D2470B5DAC24}"/>
              </a:ext>
            </a:extLst>
          </p:cNvPr>
          <p:cNvGrpSpPr/>
          <p:nvPr/>
        </p:nvGrpSpPr>
        <p:grpSpPr>
          <a:xfrm>
            <a:off x="5093361" y="1524238"/>
            <a:ext cx="1866768" cy="2532559"/>
            <a:chOff x="5093361" y="1524238"/>
            <a:chExt cx="1866768" cy="253255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AE663A-2495-46D6-A85D-DC17D3AC2E93}"/>
                </a:ext>
              </a:extLst>
            </p:cNvPr>
            <p:cNvSpPr txBox="1"/>
            <p:nvPr/>
          </p:nvSpPr>
          <p:spPr>
            <a:xfrm>
              <a:off x="5093361" y="3225800"/>
              <a:ext cx="1866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项目模板功能</a:t>
              </a:r>
            </a:p>
          </p:txBody>
        </p:sp>
        <p:sp>
          <p:nvSpPr>
            <p:cNvPr id="39" name="图文框 38">
              <a:extLst>
                <a:ext uri="{FF2B5EF4-FFF2-40B4-BE49-F238E27FC236}">
                  <a16:creationId xmlns:a16="http://schemas.microsoft.com/office/drawing/2014/main" id="{35899FA3-8414-40DF-BC9B-C7A824279BD9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A131B607-7E47-49CE-967F-D038050707A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E247CA-9363-4AA1-9E1C-5EA162A5D0F4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4091F9-27F4-4EBF-A787-52E621675A26}"/>
              </a:ext>
            </a:extLst>
          </p:cNvPr>
          <p:cNvGrpSpPr/>
          <p:nvPr/>
        </p:nvGrpSpPr>
        <p:grpSpPr>
          <a:xfrm>
            <a:off x="7278290" y="1524238"/>
            <a:ext cx="1866768" cy="2532559"/>
            <a:chOff x="7278290" y="1524238"/>
            <a:chExt cx="1866768" cy="253255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6FD582-643D-4446-883F-74027F11A8A0}"/>
                </a:ext>
              </a:extLst>
            </p:cNvPr>
            <p:cNvSpPr txBox="1"/>
            <p:nvPr/>
          </p:nvSpPr>
          <p:spPr>
            <a:xfrm>
              <a:off x="7278290" y="3225800"/>
              <a:ext cx="1866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项目功能展示</a:t>
              </a:r>
            </a:p>
          </p:txBody>
        </p:sp>
        <p:sp>
          <p:nvSpPr>
            <p:cNvPr id="40" name="图文框 39">
              <a:extLst>
                <a:ext uri="{FF2B5EF4-FFF2-40B4-BE49-F238E27FC236}">
                  <a16:creationId xmlns:a16="http://schemas.microsoft.com/office/drawing/2014/main" id="{E5141571-C058-4FBF-BCB6-5387F3E5ADFA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BDC4D2A3-A1C3-47DE-9700-3E03C1451485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117F15-404D-40EA-B2D1-F7AD9B2BDBB6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85ECBF-C82B-49DC-A70B-D8B0D9477817}"/>
              </a:ext>
            </a:extLst>
          </p:cNvPr>
          <p:cNvGrpSpPr/>
          <p:nvPr/>
        </p:nvGrpSpPr>
        <p:grpSpPr>
          <a:xfrm>
            <a:off x="9463219" y="1524238"/>
            <a:ext cx="1866768" cy="2163227"/>
            <a:chOff x="9463219" y="1524238"/>
            <a:chExt cx="1866768" cy="216322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C5BB17F-8409-419C-9A08-458D2D0C5D4B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项目总结</a:t>
              </a:r>
            </a:p>
          </p:txBody>
        </p:sp>
        <p:sp>
          <p:nvSpPr>
            <p:cNvPr id="41" name="图文框 40">
              <a:extLst>
                <a:ext uri="{FF2B5EF4-FFF2-40B4-BE49-F238E27FC236}">
                  <a16:creationId xmlns:a16="http://schemas.microsoft.com/office/drawing/2014/main" id="{34EBF0CE-E741-48D3-B474-DB03A5565954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36D6F1D1-A017-40C3-B096-DFDE2612B96D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6DA7B83-BC40-4D91-93D3-AE7F1E579C48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项目背景介绍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3340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712" y="1483721"/>
            <a:ext cx="5221287" cy="4825004"/>
          </a:xfrm>
          <a:prstGeom prst="rect">
            <a:avLst/>
          </a:prstGeom>
          <a:blipFill>
            <a:blip r:embed="rId3"/>
            <a:srcRect/>
            <a:stretch>
              <a:fillRect l="-34778" r="-34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75452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5"/>
          <p:cNvSpPr/>
          <p:nvPr/>
        </p:nvSpPr>
        <p:spPr>
          <a:xfrm>
            <a:off x="6851550" y="5185919"/>
            <a:ext cx="413078" cy="40502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881838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8"/>
          <p:cNvSpPr/>
          <p:nvPr/>
        </p:nvSpPr>
        <p:spPr>
          <a:xfrm>
            <a:off x="8057936" y="5198007"/>
            <a:ext cx="413078" cy="380847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088223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1"/>
          <p:cNvSpPr/>
          <p:nvPr/>
        </p:nvSpPr>
        <p:spPr>
          <a:xfrm>
            <a:off x="9264321" y="5182180"/>
            <a:ext cx="413078" cy="412502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0294610" y="5005794"/>
            <a:ext cx="765275" cy="7652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4"/>
          <p:cNvSpPr/>
          <p:nvPr/>
        </p:nvSpPr>
        <p:spPr>
          <a:xfrm>
            <a:off x="10470708" y="5189884"/>
            <a:ext cx="413078" cy="397094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532849" y="2417722"/>
            <a:ext cx="4741748" cy="22905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本博客为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新闻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娱乐资讯，用于进行新闻娱乐交流评论时事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以及解决内部少量技术交流问题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项目技术点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Django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MySQL / Redis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Jquery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/ CSS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Bootstrap</a:t>
            </a: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Vue 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12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algn="just">
              <a:lnSpc>
                <a:spcPct val="120000"/>
              </a:lnSpc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32849" y="2047631"/>
            <a:ext cx="4741748" cy="362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娱乐分享博客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54B82D8-F212-4710-91D1-B9F4DC5C2E6F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6FA09F2-A5C1-4590-8DC0-00A57E60662F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AD9606-6830-46D6-89EC-11D1CCE27E6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37C3E0D-D208-48C6-9AAF-8815482920B7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437E39C-56D2-4D60-AFD7-F100936CD656}"/>
                </a:ext>
              </a:extLst>
            </p:cNvPr>
            <p:cNvSpPr txBox="1"/>
            <p:nvPr/>
          </p:nvSpPr>
          <p:spPr>
            <a:xfrm>
              <a:off x="7318011" y="14564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项目介绍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5A433F-5074-44B5-B494-0235D49F7E48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3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18" grpId="0" animBg="1"/>
          <p:bldP spid="8" grpId="0" animBg="1"/>
          <p:bldP spid="17" grpId="0" animBg="1"/>
          <p:bldP spid="11" grpId="0" animBg="1"/>
          <p:bldP spid="19" grpId="0" animBg="1"/>
          <p:bldP spid="14" grpId="0" animBg="1"/>
          <p:bldP spid="20" grpId="0" animBg="1"/>
          <p:bldP spid="21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 animBg="1"/>
          <p:bldP spid="18" grpId="0" animBg="1"/>
          <p:bldP spid="8" grpId="0" animBg="1"/>
          <p:bldP spid="17" grpId="0" animBg="1"/>
          <p:bldP spid="11" grpId="0" animBg="1"/>
          <p:bldP spid="19" grpId="0" animBg="1"/>
          <p:bldP spid="14" grpId="0" animBg="1"/>
          <p:bldP spid="20" grpId="0" animBg="1"/>
          <p:bldP spid="21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40814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项目模板功能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608B-F8A2-41F6-96E8-C7CD236529C4}"/>
              </a:ext>
            </a:extLst>
          </p:cNvPr>
          <p:cNvSpPr txBox="1"/>
          <p:nvPr/>
        </p:nvSpPr>
        <p:spPr>
          <a:xfrm>
            <a:off x="3314700" y="5278784"/>
            <a:ext cx="55626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0497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3" grpId="0" animBg="1"/>
      <p:bldP spid="2" grpId="0" animBg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987799" y="1846261"/>
            <a:ext cx="4216402" cy="4216402"/>
            <a:chOff x="3987799" y="1846261"/>
            <a:chExt cx="4216402" cy="4216402"/>
          </a:xfrm>
        </p:grpSpPr>
        <p:sp>
          <p:nvSpPr>
            <p:cNvPr id="4" name="íṣlíḑè"/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5" name="îṩľïḍe"/>
            <p:cNvSpPr/>
            <p:nvPr/>
          </p:nvSpPr>
          <p:spPr bwMode="auto">
            <a:xfrm rot="2700000">
              <a:off x="3987799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登录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注册</a:t>
              </a:r>
            </a:p>
          </p:txBody>
        </p:sp>
        <p:sp>
          <p:nvSpPr>
            <p:cNvPr id="6" name="îṩļïḍè"/>
            <p:cNvSpPr/>
            <p:nvPr/>
          </p:nvSpPr>
          <p:spPr bwMode="auto">
            <a:xfrm rot="18900000" flipH="1">
              <a:off x="6448320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首页展示</a:t>
              </a:r>
            </a:p>
          </p:txBody>
        </p:sp>
        <p:sp>
          <p:nvSpPr>
            <p:cNvPr id="7" name="îŝḷïdê"/>
            <p:cNvSpPr/>
            <p:nvPr/>
          </p:nvSpPr>
          <p:spPr bwMode="auto">
            <a:xfrm rot="18900000" flipH="1">
              <a:off x="3987799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发布博客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博客详情</a:t>
              </a:r>
            </a:p>
          </p:txBody>
        </p:sp>
        <p:sp>
          <p:nvSpPr>
            <p:cNvPr id="8" name="íSḷîḑè"/>
            <p:cNvSpPr/>
            <p:nvPr/>
          </p:nvSpPr>
          <p:spPr bwMode="auto">
            <a:xfrm rot="2700000">
              <a:off x="6448320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忘记密码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/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个人中心</a:t>
              </a:r>
            </a:p>
          </p:txBody>
        </p:sp>
        <p:sp>
          <p:nvSpPr>
            <p:cNvPr id="9" name="ïsḻiḓe"/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3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35959" y="2425039"/>
            <a:ext cx="2133782" cy="766300"/>
            <a:chOff x="3624780" y="2412339"/>
            <a:chExt cx="2133782" cy="766300"/>
          </a:xfrm>
        </p:grpSpPr>
        <p:sp>
          <p:nvSpPr>
            <p:cNvPr id="28" name="文本框 2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首页展示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24780" y="2750893"/>
              <a:ext cx="2133782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分类展示，分页展示，轮播图播放广告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535959" y="4437966"/>
            <a:ext cx="2133782" cy="766300"/>
            <a:chOff x="3624780" y="2412339"/>
            <a:chExt cx="2133782" cy="766300"/>
          </a:xfrm>
        </p:grpSpPr>
        <p:sp>
          <p:nvSpPr>
            <p:cNvPr id="31" name="文本框 3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忘记密码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/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个人中心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24780" y="2750893"/>
              <a:ext cx="2133782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图像验证，短信验证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头像上传，更改个人信息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52497" y="2425039"/>
            <a:ext cx="2133782" cy="766300"/>
            <a:chOff x="3624780" y="2412339"/>
            <a:chExt cx="2133782" cy="766300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登录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/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注册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24780" y="2750893"/>
              <a:ext cx="2133782" cy="4277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图像验证，短信验证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状态保持 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Cookie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52497" y="4437966"/>
            <a:ext cx="2133782" cy="768031"/>
            <a:chOff x="3624780" y="2412339"/>
            <a:chExt cx="2133782" cy="768031"/>
          </a:xfrm>
        </p:grpSpPr>
        <p:sp>
          <p:nvSpPr>
            <p:cNvPr id="37" name="文本框 36"/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发布博客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/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博客详情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24780" y="2750893"/>
              <a:ext cx="2133782" cy="4294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数据库添加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博客展示，评论展示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C55F29-87EA-4B40-98F8-474A1D786DD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E5580F3-C87B-4DE5-A8B5-47E13C5ED212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项目模板功能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73B153C-6705-4633-AEF0-1B859A29290F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73289" y="4941098"/>
            <a:ext cx="2501951" cy="682027"/>
            <a:chOff x="6673571" y="1960674"/>
            <a:chExt cx="2241974" cy="682027"/>
          </a:xfrm>
        </p:grpSpPr>
        <p:sp>
          <p:nvSpPr>
            <p:cNvPr id="15" name="矩形 14"/>
            <p:cNvSpPr/>
            <p:nvPr/>
          </p:nvSpPr>
          <p:spPr>
            <a:xfrm>
              <a:off x="6673571" y="1960674"/>
              <a:ext cx="2241974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登录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20799" y="5333774"/>
            <a:ext cx="2501951" cy="682027"/>
            <a:chOff x="6673571" y="1960674"/>
            <a:chExt cx="2241974" cy="682027"/>
          </a:xfrm>
        </p:grpSpPr>
        <p:sp>
          <p:nvSpPr>
            <p:cNvPr id="31" name="矩形 30"/>
            <p:cNvSpPr/>
            <p:nvPr/>
          </p:nvSpPr>
          <p:spPr>
            <a:xfrm>
              <a:off x="6673571" y="1960674"/>
              <a:ext cx="2241974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注册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忘记密码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E8258E6-463B-4A49-8DCA-DB5A111D1ED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6FDA06A-D64C-4017-88EB-2564745D3FF1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21A4E1-E568-4A09-AEA4-E5F99E26365F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B8DDD4-B5F3-460C-8C02-05D0FD52B85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693F382-5DD9-429B-8C44-AB4ABB001C31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项目模板功能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89699A-27CC-4ED6-9B32-6F198E56DCE4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6D3ACA5-4741-410B-B6FA-95124EE2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6" y="1575888"/>
            <a:ext cx="4482988" cy="27960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E37E09-4C9C-4E51-97A2-05CFD8389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8" y="1524226"/>
            <a:ext cx="4280974" cy="3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1343025" y="5542509"/>
            <a:ext cx="2501951" cy="682027"/>
            <a:chOff x="6673571" y="1960674"/>
            <a:chExt cx="2241974" cy="682027"/>
          </a:xfrm>
        </p:grpSpPr>
        <p:sp>
          <p:nvSpPr>
            <p:cNvPr id="78" name="矩形 77"/>
            <p:cNvSpPr/>
            <p:nvPr/>
          </p:nvSpPr>
          <p:spPr>
            <a:xfrm>
              <a:off x="6673571" y="1960674"/>
              <a:ext cx="2241974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首页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529060" y="5479765"/>
            <a:ext cx="2501951" cy="682027"/>
            <a:chOff x="6673571" y="1960674"/>
            <a:chExt cx="2241974" cy="682027"/>
          </a:xfrm>
        </p:grpSpPr>
        <p:sp>
          <p:nvSpPr>
            <p:cNvPr id="66" name="矩形 65"/>
            <p:cNvSpPr/>
            <p:nvPr/>
          </p:nvSpPr>
          <p:spPr>
            <a:xfrm>
              <a:off x="6673571" y="1960674"/>
              <a:ext cx="2241974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博客详情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E8258E6-463B-4A49-8DCA-DB5A111D1ED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6FDA06A-D64C-4017-88EB-2564745D3FF1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21A4E1-E568-4A09-AEA4-E5F99E26365F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B8DDD4-B5F3-460C-8C02-05D0FD52B85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693F382-5DD9-429B-8C44-AB4ABB001C31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项目模板功能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89699A-27CC-4ED6-9B32-6F198E56DCE4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62A9699-79AA-43AE-B94B-8104E7FB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5" y="1310085"/>
            <a:ext cx="4909445" cy="39841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48ECD9-E0C5-4B72-B14D-16B2E05CB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7221"/>
            <a:ext cx="5368073" cy="43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1545752" y="5428844"/>
            <a:ext cx="2501951" cy="682027"/>
            <a:chOff x="6673571" y="1960674"/>
            <a:chExt cx="2241974" cy="682027"/>
          </a:xfrm>
        </p:grpSpPr>
        <p:sp>
          <p:nvSpPr>
            <p:cNvPr id="70" name="矩形 69"/>
            <p:cNvSpPr/>
            <p:nvPr/>
          </p:nvSpPr>
          <p:spPr>
            <a:xfrm>
              <a:off x="6673571" y="1960674"/>
              <a:ext cx="2241974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写博客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586845" y="5489094"/>
            <a:ext cx="2501951" cy="682027"/>
            <a:chOff x="6673571" y="1960674"/>
            <a:chExt cx="2241974" cy="682027"/>
          </a:xfrm>
        </p:grpSpPr>
        <p:sp>
          <p:nvSpPr>
            <p:cNvPr id="66" name="矩形 65"/>
            <p:cNvSpPr/>
            <p:nvPr/>
          </p:nvSpPr>
          <p:spPr>
            <a:xfrm>
              <a:off x="6673571" y="1960674"/>
              <a:ext cx="2241974" cy="3606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个人中心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838608" y="2304788"/>
              <a:ext cx="1911900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E8258E6-463B-4A49-8DCA-DB5A111D1ED1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6FDA06A-D64C-4017-88EB-2564745D3FF1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21A4E1-E568-4A09-AEA4-E5F99E26365F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B8DDD4-B5F3-460C-8C02-05D0FD52B85E}"/>
              </a:ext>
            </a:extLst>
          </p:cNvPr>
          <p:cNvGrpSpPr/>
          <p:nvPr/>
        </p:nvGrpSpPr>
        <p:grpSpPr>
          <a:xfrm>
            <a:off x="1473289" y="371367"/>
            <a:ext cx="4260761" cy="804130"/>
            <a:chOff x="7318011" y="1456480"/>
            <a:chExt cx="4260761" cy="80413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693F382-5DD9-429B-8C44-AB4ABB001C31}"/>
                </a:ext>
              </a:extLst>
            </p:cNvPr>
            <p:cNvSpPr txBox="1"/>
            <p:nvPr/>
          </p:nvSpPr>
          <p:spPr>
            <a:xfrm>
              <a:off x="7318011" y="14564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项目模板功能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89699A-27CC-4ED6-9B32-6F198E56DCE4}"/>
                </a:ext>
              </a:extLst>
            </p:cNvPr>
            <p:cNvSpPr txBox="1"/>
            <p:nvPr/>
          </p:nvSpPr>
          <p:spPr>
            <a:xfrm>
              <a:off x="7318011" y="1984059"/>
              <a:ext cx="4260761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23ADAA-F481-46C7-A4C0-2F9ADEBCA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5" y="1310085"/>
            <a:ext cx="5483642" cy="39841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BE0C02-F76C-4018-BC4F-B03290057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26" y="1297815"/>
            <a:ext cx="5869788" cy="42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1374</TotalTime>
  <Words>602</Words>
  <Application>Microsoft Office PowerPoint</Application>
  <PresentationFormat>宽屏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起航 惠</cp:lastModifiedBy>
  <cp:revision>66</cp:revision>
  <dcterms:created xsi:type="dcterms:W3CDTF">2017-08-18T03:02:00Z</dcterms:created>
  <dcterms:modified xsi:type="dcterms:W3CDTF">2021-10-15T09:49:39Z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