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7"/>
  </p:notesMasterIdLst>
  <p:sldIdLst>
    <p:sldId id="256" r:id="rId4"/>
    <p:sldId id="428" r:id="rId5"/>
    <p:sldId id="295" r:id="rId6"/>
    <p:sldId id="334" r:id="rId7"/>
    <p:sldId id="335" r:id="rId8"/>
    <p:sldId id="1927" r:id="rId9"/>
    <p:sldId id="1946" r:id="rId10"/>
    <p:sldId id="1956" r:id="rId11"/>
    <p:sldId id="1958" r:id="rId12"/>
    <p:sldId id="1959" r:id="rId13"/>
    <p:sldId id="259" r:id="rId14"/>
    <p:sldId id="260" r:id="rId15"/>
    <p:sldId id="298" r:id="rId16"/>
    <p:sldId id="339" r:id="rId17"/>
    <p:sldId id="338" r:id="rId18"/>
    <p:sldId id="278" r:id="rId19"/>
    <p:sldId id="294" r:id="rId20"/>
    <p:sldId id="1960" r:id="rId21"/>
    <p:sldId id="1961" r:id="rId22"/>
    <p:sldId id="1962" r:id="rId23"/>
    <p:sldId id="366" r:id="rId24"/>
    <p:sldId id="423" r:id="rId25"/>
    <p:sldId id="42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88" autoAdjust="0"/>
    <p:restoredTop sz="91743" autoAdjust="0"/>
  </p:normalViewPr>
  <p:slideViewPr>
    <p:cSldViewPr snapToGrid="0">
      <p:cViewPr>
        <p:scale>
          <a:sx n="50" d="100"/>
          <a:sy n="50" d="100"/>
        </p:scale>
        <p:origin x="10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230A2-D1D2-4307-A19C-0E6A6D9CF009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9DFBD-3BB0-4FF2-9F5C-7C1655D78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95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fi/deep-learning-practice-and-theor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63.21.57.10/%E6%95%99%E5%AD%B8%E5%96%AE%E4%BD%8D/kp6/2007dp/download/teacher_teach/%E8%98%87%E7%B4%A0%E8%8F%AF%E8%80%81%E5%B8%AB/%E8%A8%88%E6%A6%82/%E5%90%8C%E4%BD%8D%E5%85%83%E6%AA%A2%E6%9F%A5(Parity%20Check).pp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22 pages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DFBD-3BB0-4FF2-9F5C-7C1655D7835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7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Should I mention “memory” network?</a:t>
            </a:r>
          </a:p>
          <a:p>
            <a:endParaRPr lang="en-US" altLang="zh-TW" dirty="0"/>
          </a:p>
          <a:p>
            <a:r>
              <a:rPr lang="en-US" altLang="zh-TW" u="sng" dirty="0">
                <a:hlinkClick r:id="rId3"/>
              </a:rPr>
              <a:t>https://www.slideshare.net/pfi/deep-learning-practice-and-theory</a:t>
            </a:r>
            <a:endParaRPr lang="zh-TW" altLang="zh-TW" dirty="0"/>
          </a:p>
          <a:p>
            <a:r>
              <a:rPr lang="en-US" altLang="zh-TW" dirty="0"/>
              <a:t>P62</a:t>
            </a:r>
          </a:p>
          <a:p>
            <a:endParaRPr lang="en-US" altLang="zh-TW" dirty="0"/>
          </a:p>
          <a:p>
            <a:r>
              <a:rPr lang="en-US" altLang="zh-TW" dirty="0"/>
              <a:t>Two layer network is memory.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9DFBD-3BB0-4FF2-9F5C-7C1655D7835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09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56118-AF50-43C1-92B1-68881F8473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96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56118-AF50-43C1-92B1-68881F8473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04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56118-AF50-43C1-92B1-68881F8473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91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SWB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For a fixed number of parameters, a deep model is clearly better than the shallow one.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2BD70-4397-4067-AAF5-075DD707A23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89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3BD28-75DF-4233-8F85-EE3A845FE6B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0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2BD70-4397-4067-AAF5-075DD707A23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854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Any Boolean function can be written as a sum of products (disjunctive normal form: AND gates on the first layer with optional negation of inputs, and OR gate on the second layer) or a product of sums (conjunctive normal form: OR gates on the first layer with optional negation of inputs, and </a:t>
            </a:r>
            <a:r>
              <a:rPr lang="en-US" altLang="zh-TW" dirty="0" err="1"/>
              <a:t>AND</a:t>
            </a:r>
            <a:r>
              <a:rPr lang="en-US" altLang="zh-TW" dirty="0"/>
              <a:t> gate on the second layer).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同位元檢查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(Parity Check)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11  1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3BD28-75DF-4233-8F85-EE3A845FE6B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41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23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66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56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067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62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492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47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714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525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15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6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863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9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58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18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795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018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0159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459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557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5834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64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672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646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2790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261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7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70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06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79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32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3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71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CCA4-C8DC-4290-BCFE-E89C7AFB0EE2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4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5AD4-54EB-47BB-8F11-9F29A3F38907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8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55D4-292E-47D7-B80E-3ED2ED550BAE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93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jpe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5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4.png"/><Relationship Id="rId21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image" Target="../media/image44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33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11" Type="http://schemas.openxmlformats.org/officeDocument/2006/relationships/image" Target="../media/image43.png"/><Relationship Id="rId24" Type="http://schemas.openxmlformats.org/officeDocument/2006/relationships/image" Target="../media/image58.png"/><Relationship Id="rId5" Type="http://schemas.openxmlformats.org/officeDocument/2006/relationships/image" Target="../media/image36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2.png"/><Relationship Id="rId19" Type="http://schemas.openxmlformats.org/officeDocument/2006/relationships/image" Target="../media/image53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34.png"/><Relationship Id="rId21" Type="http://schemas.openxmlformats.org/officeDocument/2006/relationships/image" Target="../media/image71.png"/><Relationship Id="rId34" Type="http://schemas.openxmlformats.org/officeDocument/2006/relationships/image" Target="../media/image84.png"/><Relationship Id="rId7" Type="http://schemas.openxmlformats.org/officeDocument/2006/relationships/image" Target="../media/image48.png"/><Relationship Id="rId12" Type="http://schemas.openxmlformats.org/officeDocument/2006/relationships/image" Target="../media/image50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2" Type="http://schemas.openxmlformats.org/officeDocument/2006/relationships/image" Target="../media/image33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11" Type="http://schemas.openxmlformats.org/officeDocument/2006/relationships/image" Target="../media/image49.pn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5" Type="http://schemas.openxmlformats.org/officeDocument/2006/relationships/image" Target="../media/image36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42.pn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Relationship Id="rId14" Type="http://schemas.openxmlformats.org/officeDocument/2006/relationships/image" Target="../media/image55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Relationship Id="rId8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6.png"/><Relationship Id="rId5" Type="http://schemas.openxmlformats.org/officeDocument/2006/relationships/image" Target="../media/image750.png"/><Relationship Id="rId4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8" Type="http://schemas.openxmlformats.org/officeDocument/2006/relationships/image" Target="../media/image135.png"/><Relationship Id="rId21" Type="http://schemas.openxmlformats.org/officeDocument/2006/relationships/image" Target="../media/image139.png"/><Relationship Id="rId7" Type="http://schemas.openxmlformats.org/officeDocument/2006/relationships/image" Target="../media/image111.png"/><Relationship Id="rId17" Type="http://schemas.openxmlformats.org/officeDocument/2006/relationships/image" Target="../media/image13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3.png"/><Relationship Id="rId20" Type="http://schemas.openxmlformats.org/officeDocument/2006/relationships/image" Target="../media/image138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80.png"/><Relationship Id="rId24" Type="http://schemas.openxmlformats.org/officeDocument/2006/relationships/image" Target="../media/image142.png"/><Relationship Id="rId5" Type="http://schemas.openxmlformats.org/officeDocument/2006/relationships/image" Target="../media/image1070.png"/><Relationship Id="rId15" Type="http://schemas.openxmlformats.org/officeDocument/2006/relationships/image" Target="../media/image132.png"/><Relationship Id="rId23" Type="http://schemas.openxmlformats.org/officeDocument/2006/relationships/image" Target="../media/image141.png"/><Relationship Id="rId10" Type="http://schemas.openxmlformats.org/officeDocument/2006/relationships/image" Target="../media/image114.png"/><Relationship Id="rId19" Type="http://schemas.openxmlformats.org/officeDocument/2006/relationships/image" Target="../media/image136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31.png"/><Relationship Id="rId22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1.png"/><Relationship Id="rId5" Type="http://schemas.openxmlformats.org/officeDocument/2006/relationships/image" Target="../media/image891.png"/><Relationship Id="rId4" Type="http://schemas.openxmlformats.org/officeDocument/2006/relationships/image" Target="../media/image8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3.png"/><Relationship Id="rId5" Type="http://schemas.openxmlformats.org/officeDocument/2006/relationships/image" Target="../media/image107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10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902" y="0"/>
            <a:ext cx="3054098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42" y="965198"/>
            <a:ext cx="5074559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dirty="0"/>
              <a:t>Why Deep Learning?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D503BC-F172-4AAD-B240-202A4CA61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0927" y="965199"/>
            <a:ext cx="2320472" cy="4927602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sz="3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32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3200" dirty="0">
                <a:solidFill>
                  <a:srgbClr val="FFFFFF"/>
                </a:solidFill>
              </a:rPr>
              <a:t>Hung-yi Lee</a:t>
            </a:r>
            <a:endParaRPr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63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7700" y="1901893"/>
          <a:ext cx="728860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18.4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17.8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3772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22.5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 4634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22.6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</a:t>
                      </a:r>
                      <a:r>
                        <a:rPr lang="en-US" altLang="zh-TW" sz="2400" baseline="0" dirty="0"/>
                        <a:t> 16k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Deeper is Better?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440" y="6051166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Seide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Frank, Gang Li, and Dong Yu. "Conversational Speech Transcription Using Context-Dependent Deep Neural Networks." </a:t>
            </a:r>
            <a:r>
              <a:rPr kumimoji="0" lang="en-US" altLang="zh-TW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Interspeech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. 2011.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1999" y="1276350"/>
            <a:ext cx="3943350" cy="4711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47016" y="3221075"/>
            <a:ext cx="3769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Not surprised, more parameters, better performance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7699" y="1901893"/>
            <a:ext cx="3644299" cy="4023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9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 rot="5400000">
            <a:off x="6149823" y="4483524"/>
            <a:ext cx="714976" cy="2524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 rot="5400000">
            <a:off x="6147437" y="3651090"/>
            <a:ext cx="714976" cy="1967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6155580" y="2541201"/>
            <a:ext cx="714976" cy="1984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6113134" y="1393429"/>
            <a:ext cx="714976" cy="17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5414826" y="5343054"/>
            <a:ext cx="2283266" cy="556872"/>
            <a:chOff x="755858" y="5735182"/>
            <a:chExt cx="2283266" cy="556872"/>
          </a:xfrm>
        </p:grpSpPr>
        <p:grpSp>
          <p:nvGrpSpPr>
            <p:cNvPr id="77" name="群組 76"/>
            <p:cNvGrpSpPr/>
            <p:nvPr/>
          </p:nvGrpSpPr>
          <p:grpSpPr>
            <a:xfrm>
              <a:off x="755858" y="5895047"/>
              <a:ext cx="289125" cy="383103"/>
              <a:chOff x="2268775" y="3538012"/>
              <a:chExt cx="289125" cy="383103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2268775" y="3617002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aphicFrame>
            <p:nvGraphicFramePr>
              <p:cNvPr id="86" name="Object 12"/>
              <p:cNvGraphicFramePr>
                <a:graphicFrameLocks noChangeAspect="1"/>
              </p:cNvGraphicFramePr>
              <p:nvPr/>
            </p:nvGraphicFramePr>
            <p:xfrm>
              <a:off x="2279483" y="3538012"/>
              <a:ext cx="274401" cy="3831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6" name="方程式" r:id="rId4" imgW="152280" imgH="215640" progId="Equation.3">
                      <p:embed/>
                    </p:oleObj>
                  </mc:Choice>
                  <mc:Fallback>
                    <p:oleObj name="方程式" r:id="rId4" imgW="152280" imgH="215640" progId="Equation.3">
                      <p:embed/>
                      <p:pic>
                        <p:nvPicPr>
                          <p:cNvPr id="8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9483" y="3538012"/>
                            <a:ext cx="274401" cy="3831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" name="群組 77"/>
            <p:cNvGrpSpPr/>
            <p:nvPr/>
          </p:nvGrpSpPr>
          <p:grpSpPr>
            <a:xfrm>
              <a:off x="1456763" y="5895047"/>
              <a:ext cx="317234" cy="383104"/>
              <a:chOff x="2263870" y="4021266"/>
              <a:chExt cx="317234" cy="383104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2263870" y="4089974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aphicFrame>
            <p:nvGraphicFramePr>
              <p:cNvPr id="84" name="Object 12"/>
              <p:cNvGraphicFramePr>
                <a:graphicFrameLocks noChangeAspect="1"/>
              </p:cNvGraphicFramePr>
              <p:nvPr/>
            </p:nvGraphicFramePr>
            <p:xfrm>
              <a:off x="2283948" y="4021266"/>
              <a:ext cx="297156" cy="383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7" name="方程式" r:id="rId6" imgW="164880" imgH="215640" progId="Equation.3">
                      <p:embed/>
                    </p:oleObj>
                  </mc:Choice>
                  <mc:Fallback>
                    <p:oleObj name="方程式" r:id="rId6" imgW="164880" imgH="215640" progId="Equation.3">
                      <p:embed/>
                      <p:pic>
                        <p:nvPicPr>
                          <p:cNvPr id="8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3948" y="4021266"/>
                            <a:ext cx="297156" cy="383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9" name="文字方塊 78"/>
            <p:cNvSpPr txBox="1"/>
            <p:nvPr/>
          </p:nvSpPr>
          <p:spPr>
            <a:xfrm>
              <a:off x="1728860" y="5735182"/>
              <a:ext cx="10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80" name="群組 79"/>
            <p:cNvGrpSpPr/>
            <p:nvPr/>
          </p:nvGrpSpPr>
          <p:grpSpPr>
            <a:xfrm>
              <a:off x="2687405" y="5886570"/>
              <a:ext cx="351719" cy="405484"/>
              <a:chOff x="2257778" y="5192060"/>
              <a:chExt cx="351719" cy="40548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257778" y="5273306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aphicFrame>
            <p:nvGraphicFramePr>
              <p:cNvPr id="82" name="Object 12"/>
              <p:cNvGraphicFramePr>
                <a:graphicFrameLocks noChangeAspect="1"/>
              </p:cNvGraphicFramePr>
              <p:nvPr/>
            </p:nvGraphicFramePr>
            <p:xfrm>
              <a:off x="2266830" y="5192060"/>
              <a:ext cx="342667" cy="405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8" name="方程式" r:id="rId8" imgW="190440" imgH="228600" progId="Equation.3">
                      <p:embed/>
                    </p:oleObj>
                  </mc:Choice>
                  <mc:Fallback>
                    <p:oleObj name="方程式" r:id="rId8" imgW="190440" imgH="228600" progId="Equation.3">
                      <p:embed/>
                      <p:pic>
                        <p:nvPicPr>
                          <p:cNvPr id="8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830" y="5192060"/>
                            <a:ext cx="342667" cy="405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" name="橢圓 45"/>
          <p:cNvSpPr/>
          <p:nvPr/>
        </p:nvSpPr>
        <p:spPr>
          <a:xfrm>
            <a:off x="5713181" y="4418969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6828491" y="4386146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5941237" y="4921949"/>
            <a:ext cx="341060" cy="649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47" idx="4"/>
          </p:cNvCxnSpPr>
          <p:nvPr/>
        </p:nvCxnSpPr>
        <p:spPr>
          <a:xfrm flipH="1" flipV="1">
            <a:off x="7070549" y="4862293"/>
            <a:ext cx="437011" cy="725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46" idx="4"/>
          </p:cNvCxnSpPr>
          <p:nvPr/>
        </p:nvCxnSpPr>
        <p:spPr>
          <a:xfrm flipH="1" flipV="1">
            <a:off x="5955239" y="4895116"/>
            <a:ext cx="1571012" cy="745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6" idx="0"/>
            <a:endCxn id="46" idx="4"/>
          </p:cNvCxnSpPr>
          <p:nvPr/>
        </p:nvCxnSpPr>
        <p:spPr>
          <a:xfrm flipV="1">
            <a:off x="5562734" y="4895116"/>
            <a:ext cx="392505" cy="607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84" idx="0"/>
            <a:endCxn id="47" idx="4"/>
          </p:cNvCxnSpPr>
          <p:nvPr/>
        </p:nvCxnSpPr>
        <p:spPr>
          <a:xfrm flipV="1">
            <a:off x="6284387" y="4862293"/>
            <a:ext cx="786162" cy="640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692478" y="3257555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6817987" y="3275939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5694883" y="2005207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6808838" y="1990978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3" name="直線單箭頭接點 62"/>
          <p:cNvCxnSpPr>
            <a:stCxn id="57" idx="0"/>
            <a:endCxn id="61" idx="4"/>
          </p:cNvCxnSpPr>
          <p:nvPr/>
        </p:nvCxnSpPr>
        <p:spPr>
          <a:xfrm flipV="1">
            <a:off x="5934536" y="2481354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58" idx="0"/>
            <a:endCxn id="61" idx="4"/>
          </p:cNvCxnSpPr>
          <p:nvPr/>
        </p:nvCxnSpPr>
        <p:spPr>
          <a:xfrm flipH="1" flipV="1">
            <a:off x="5936941" y="2481354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8" idx="0"/>
            <a:endCxn id="62" idx="4"/>
          </p:cNvCxnSpPr>
          <p:nvPr/>
        </p:nvCxnSpPr>
        <p:spPr>
          <a:xfrm flipH="1" flipV="1">
            <a:off x="7050896" y="2467125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57" idx="0"/>
            <a:endCxn id="62" idx="4"/>
          </p:cNvCxnSpPr>
          <p:nvPr/>
        </p:nvCxnSpPr>
        <p:spPr>
          <a:xfrm flipV="1">
            <a:off x="5934536" y="2467125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263063" y="6119354"/>
            <a:ext cx="24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V="1">
            <a:off x="5936941" y="1606868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7060045" y="1592639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361950" y="2795203"/>
            <a:ext cx="4495802" cy="3854835"/>
            <a:chOff x="361950" y="2795203"/>
            <a:chExt cx="4495802" cy="3854835"/>
          </a:xfrm>
        </p:grpSpPr>
        <p:sp>
          <p:nvSpPr>
            <p:cNvPr id="4" name="矩形 3"/>
            <p:cNvSpPr/>
            <p:nvPr/>
          </p:nvSpPr>
          <p:spPr>
            <a:xfrm rot="5400000">
              <a:off x="2252363" y="2404343"/>
              <a:ext cx="714976" cy="4495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2195397" y="2432167"/>
              <a:ext cx="714976" cy="201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2331114" y="4469637"/>
              <a:ext cx="491526" cy="2564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351533" y="3162509"/>
              <a:ext cx="2474555" cy="2765327"/>
              <a:chOff x="1091509" y="3383234"/>
              <a:chExt cx="2474555" cy="2765327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091509" y="464616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pSp>
            <p:nvGrpSpPr>
              <p:cNvPr id="13" name="群組 12"/>
              <p:cNvGrpSpPr/>
              <p:nvPr/>
            </p:nvGrpSpPr>
            <p:grpSpPr>
              <a:xfrm>
                <a:off x="1211127" y="5591689"/>
                <a:ext cx="2283266" cy="556872"/>
                <a:chOff x="755858" y="5735182"/>
                <a:chExt cx="2283266" cy="556872"/>
              </a:xfrm>
            </p:grpSpPr>
            <p:grpSp>
              <p:nvGrpSpPr>
                <p:cNvPr id="33" name="群組 32"/>
                <p:cNvGrpSpPr/>
                <p:nvPr/>
              </p:nvGrpSpPr>
              <p:grpSpPr>
                <a:xfrm>
                  <a:off x="755858" y="5895047"/>
                  <a:ext cx="289125" cy="383103"/>
                  <a:chOff x="2268775" y="3538012"/>
                  <a:chExt cx="289125" cy="383103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2268775" y="3617002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aphicFrame>
                <p:nvGraphicFramePr>
                  <p:cNvPr id="42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2279483" y="3538012"/>
                  <a:ext cx="274401" cy="38310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99" name="方程式" r:id="rId10" imgW="152280" imgH="215640" progId="Equation.3">
                          <p:embed/>
                        </p:oleObj>
                      </mc:Choice>
                      <mc:Fallback>
                        <p:oleObj name="方程式" r:id="rId10" imgW="152280" imgH="215640" progId="Equation.3">
                          <p:embed/>
                          <p:pic>
                            <p:nvPicPr>
                              <p:cNvPr id="4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79483" y="3538012"/>
                                <a:ext cx="274401" cy="38310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4" name="群組 33"/>
                <p:cNvGrpSpPr/>
                <p:nvPr/>
              </p:nvGrpSpPr>
              <p:grpSpPr>
                <a:xfrm>
                  <a:off x="1456763" y="5895047"/>
                  <a:ext cx="317234" cy="383104"/>
                  <a:chOff x="2263870" y="4021266"/>
                  <a:chExt cx="317234" cy="383104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2263870" y="4089974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aphicFrame>
                <p:nvGraphicFramePr>
                  <p:cNvPr id="40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2283948" y="4021266"/>
                  <a:ext cx="297156" cy="3831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300" name="方程式" r:id="rId11" imgW="164880" imgH="215640" progId="Equation.3">
                          <p:embed/>
                        </p:oleObj>
                      </mc:Choice>
                      <mc:Fallback>
                        <p:oleObj name="方程式" r:id="rId11" imgW="164880" imgH="215640" progId="Equation.3">
                          <p:embed/>
                          <p:pic>
                            <p:nvPicPr>
                              <p:cNvPr id="40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83948" y="4021266"/>
                                <a:ext cx="297156" cy="38310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5" name="文字方塊 34"/>
                <p:cNvSpPr txBox="1"/>
                <p:nvPr/>
              </p:nvSpPr>
              <p:spPr>
                <a:xfrm>
                  <a:off x="1728860" y="5735182"/>
                  <a:ext cx="10613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……</a:t>
                  </a:r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grpSp>
              <p:nvGrpSpPr>
                <p:cNvPr id="36" name="群組 35"/>
                <p:cNvGrpSpPr/>
                <p:nvPr/>
              </p:nvGrpSpPr>
              <p:grpSpPr>
                <a:xfrm>
                  <a:off x="2687405" y="5886570"/>
                  <a:ext cx="351719" cy="405484"/>
                  <a:chOff x="2257778" y="5192060"/>
                  <a:chExt cx="351719" cy="405484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2257778" y="5273306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aphicFrame>
                <p:nvGraphicFramePr>
                  <p:cNvPr id="38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2266830" y="5192060"/>
                  <a:ext cx="342667" cy="4054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301" name="方程式" r:id="rId12" imgW="190440" imgH="228600" progId="Equation.3">
                          <p:embed/>
                        </p:oleObj>
                      </mc:Choice>
                      <mc:Fallback>
                        <p:oleObj name="方程式" r:id="rId12" imgW="190440" imgH="228600" progId="Equation.3">
                          <p:embed/>
                          <p:pic>
                            <p:nvPicPr>
                              <p:cNvPr id="38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66830" y="5192060"/>
                                <a:ext cx="342667" cy="40548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4" name="橢圓 13"/>
              <p:cNvSpPr/>
              <p:nvPr/>
            </p:nvSpPr>
            <p:spPr>
              <a:xfrm>
                <a:off x="1836539" y="466652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081948" y="465396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186531" y="4544968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……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1513734" y="3397463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2627689" y="3383234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9" name="直線單箭頭接點 18"/>
              <p:cNvCxnSpPr>
                <a:endCxn id="12" idx="4"/>
              </p:cNvCxnSpPr>
              <p:nvPr/>
            </p:nvCxnSpPr>
            <p:spPr>
              <a:xfrm flipV="1">
                <a:off x="1333567" y="512231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2078597" y="5112033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3303861" y="512844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endCxn id="14" idx="4"/>
              </p:cNvCxnSpPr>
              <p:nvPr/>
            </p:nvCxnSpPr>
            <p:spPr>
              <a:xfrm flipH="1" flipV="1">
                <a:off x="2078597" y="5142674"/>
                <a:ext cx="1164518" cy="687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H="1" flipV="1">
                <a:off x="1349851" y="5128445"/>
                <a:ext cx="1951605" cy="7327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>
                <a:endCxn id="14" idx="4"/>
              </p:cNvCxnSpPr>
              <p:nvPr/>
            </p:nvCxnSpPr>
            <p:spPr>
              <a:xfrm flipV="1">
                <a:off x="1337430" y="5142674"/>
                <a:ext cx="741167" cy="7310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endCxn id="15" idx="4"/>
              </p:cNvCxnSpPr>
              <p:nvPr/>
            </p:nvCxnSpPr>
            <p:spPr>
              <a:xfrm flipV="1">
                <a:off x="2071100" y="5130113"/>
                <a:ext cx="1252906" cy="713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>
                <a:endCxn id="12" idx="4"/>
              </p:cNvCxnSpPr>
              <p:nvPr/>
            </p:nvCxnSpPr>
            <p:spPr>
              <a:xfrm flipH="1" flipV="1">
                <a:off x="1333567" y="5122315"/>
                <a:ext cx="664283" cy="721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>
                <a:stCxn id="12" idx="0"/>
                <a:endCxn id="17" idx="4"/>
              </p:cNvCxnSpPr>
              <p:nvPr/>
            </p:nvCxnSpPr>
            <p:spPr>
              <a:xfrm flipV="1">
                <a:off x="1333567" y="3873610"/>
                <a:ext cx="422225" cy="7725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>
                <a:stCxn id="14" idx="0"/>
                <a:endCxn id="17" idx="4"/>
              </p:cNvCxnSpPr>
              <p:nvPr/>
            </p:nvCxnSpPr>
            <p:spPr>
              <a:xfrm flipH="1" flipV="1">
                <a:off x="1755792" y="3873610"/>
                <a:ext cx="322805" cy="7929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stCxn id="15" idx="0"/>
                <a:endCxn id="17" idx="4"/>
              </p:cNvCxnSpPr>
              <p:nvPr/>
            </p:nvCxnSpPr>
            <p:spPr>
              <a:xfrm flipH="1" flipV="1">
                <a:off x="1755792" y="3873610"/>
                <a:ext cx="1568214" cy="7803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>
                <a:stCxn id="15" idx="0"/>
                <a:endCxn id="18" idx="4"/>
              </p:cNvCxnSpPr>
              <p:nvPr/>
            </p:nvCxnSpPr>
            <p:spPr>
              <a:xfrm flipH="1" flipV="1">
                <a:off x="2869747" y="3859381"/>
                <a:ext cx="454259" cy="7945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>
                <a:stCxn id="14" idx="0"/>
                <a:endCxn id="18" idx="4"/>
              </p:cNvCxnSpPr>
              <p:nvPr/>
            </p:nvCxnSpPr>
            <p:spPr>
              <a:xfrm flipV="1">
                <a:off x="2078597" y="3859381"/>
                <a:ext cx="791150" cy="8071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>
                <a:stCxn id="12" idx="0"/>
                <a:endCxn id="18" idx="4"/>
              </p:cNvCxnSpPr>
              <p:nvPr/>
            </p:nvCxnSpPr>
            <p:spPr>
              <a:xfrm flipV="1">
                <a:off x="1333567" y="3859381"/>
                <a:ext cx="1536180" cy="786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文字方塊 86"/>
            <p:cNvSpPr txBox="1"/>
            <p:nvPr/>
          </p:nvSpPr>
          <p:spPr>
            <a:xfrm>
              <a:off x="1276935" y="6126818"/>
              <a:ext cx="2477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Shallow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89" name="直線單箭頭接點 88"/>
            <p:cNvCxnSpPr/>
            <p:nvPr/>
          </p:nvCxnSpPr>
          <p:spPr>
            <a:xfrm flipV="1">
              <a:off x="2022770" y="2826808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 flipV="1">
              <a:off x="3151277" y="2795203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橢圓 92"/>
            <p:cNvSpPr/>
            <p:nvPr/>
          </p:nvSpPr>
          <p:spPr>
            <a:xfrm>
              <a:off x="533220" y="4405331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4" name="橢圓 93"/>
            <p:cNvSpPr/>
            <p:nvPr/>
          </p:nvSpPr>
          <p:spPr>
            <a:xfrm>
              <a:off x="4195437" y="4450170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95" name="直線單箭頭接點 94"/>
            <p:cNvCxnSpPr>
              <a:endCxn id="94" idx="3"/>
            </p:cNvCxnSpPr>
            <p:nvPr/>
          </p:nvCxnSpPr>
          <p:spPr>
            <a:xfrm flipV="1">
              <a:off x="3541139" y="4856587"/>
              <a:ext cx="725195" cy="8310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endCxn id="93" idx="4"/>
            </p:cNvCxnSpPr>
            <p:nvPr/>
          </p:nvCxnSpPr>
          <p:spPr>
            <a:xfrm flipH="1" flipV="1">
              <a:off x="775278" y="4881478"/>
              <a:ext cx="2819573" cy="806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>
              <a:endCxn id="94" idx="3"/>
            </p:cNvCxnSpPr>
            <p:nvPr/>
          </p:nvCxnSpPr>
          <p:spPr>
            <a:xfrm flipV="1">
              <a:off x="2346118" y="4856587"/>
              <a:ext cx="1920216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>
              <a:endCxn id="93" idx="4"/>
            </p:cNvCxnSpPr>
            <p:nvPr/>
          </p:nvCxnSpPr>
          <p:spPr>
            <a:xfrm flipH="1" flipV="1">
              <a:off x="775278" y="4881478"/>
              <a:ext cx="1565332" cy="79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>
              <a:endCxn id="94" idx="3"/>
            </p:cNvCxnSpPr>
            <p:nvPr/>
          </p:nvCxnSpPr>
          <p:spPr>
            <a:xfrm flipV="1">
              <a:off x="1577134" y="4856587"/>
              <a:ext cx="2689200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endCxn id="93" idx="4"/>
            </p:cNvCxnSpPr>
            <p:nvPr/>
          </p:nvCxnSpPr>
          <p:spPr>
            <a:xfrm flipH="1" flipV="1">
              <a:off x="775278" y="4881478"/>
              <a:ext cx="803632" cy="7589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94" idx="0"/>
            </p:cNvCxnSpPr>
            <p:nvPr/>
          </p:nvCxnSpPr>
          <p:spPr>
            <a:xfrm flipH="1" flipV="1">
              <a:off x="3222223" y="3701326"/>
              <a:ext cx="1215272" cy="748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>
              <a:stCxn id="94" idx="0"/>
            </p:cNvCxnSpPr>
            <p:nvPr/>
          </p:nvCxnSpPr>
          <p:spPr>
            <a:xfrm flipH="1" flipV="1">
              <a:off x="2117281" y="3675932"/>
              <a:ext cx="2320214" cy="7742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>
              <a:endCxn id="18" idx="4"/>
            </p:cNvCxnSpPr>
            <p:nvPr/>
          </p:nvCxnSpPr>
          <p:spPr>
            <a:xfrm flipV="1">
              <a:off x="856319" y="3638656"/>
              <a:ext cx="2273452" cy="8115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93" idx="0"/>
            </p:cNvCxnSpPr>
            <p:nvPr/>
          </p:nvCxnSpPr>
          <p:spPr>
            <a:xfrm flipV="1">
              <a:off x="775278" y="3679127"/>
              <a:ext cx="1189281" cy="726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線單箭頭接點 136"/>
          <p:cNvCxnSpPr/>
          <p:nvPr/>
        </p:nvCxnSpPr>
        <p:spPr>
          <a:xfrm flipV="1">
            <a:off x="5934536" y="3661383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 flipV="1">
            <a:off x="5936941" y="3661383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H="1" flipV="1">
            <a:off x="7050896" y="3647154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5934536" y="3647154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126391" y="4096121"/>
            <a:ext cx="5209843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Which one is better?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18059" y="1641206"/>
            <a:ext cx="2969919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same number of parameters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左-右雙向箭號 42"/>
          <p:cNvSpPr/>
          <p:nvPr/>
        </p:nvSpPr>
        <p:spPr>
          <a:xfrm rot="20486886">
            <a:off x="3826753" y="2839509"/>
            <a:ext cx="1533838" cy="67257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92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3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440" y="6051166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Seide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Frank, Gang Li, and Dong Yu. "Conversational Speech Transcription Using Context-Dependent Deep Neural Networks." </a:t>
            </a:r>
            <a:r>
              <a:rPr kumimoji="0" lang="en-US" altLang="zh-TW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Interspeech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. 2011.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27700" y="1901893"/>
          <a:ext cx="728860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18.4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17.8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3772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22.5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 4634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22.6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</a:t>
                      </a:r>
                      <a:r>
                        <a:rPr lang="en-US" altLang="zh-TW" sz="2400" baseline="0" dirty="0"/>
                        <a:t> 16k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左-右雙向箭號 2"/>
          <p:cNvSpPr/>
          <p:nvPr/>
        </p:nvSpPr>
        <p:spPr>
          <a:xfrm>
            <a:off x="4194628" y="4630057"/>
            <a:ext cx="696686" cy="29028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左-右雙向箭號 6"/>
          <p:cNvSpPr/>
          <p:nvPr/>
        </p:nvSpPr>
        <p:spPr>
          <a:xfrm>
            <a:off x="4194628" y="5055279"/>
            <a:ext cx="696686" cy="29028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5457371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7700" y="2708568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7700" y="3169105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92462" y="3335628"/>
            <a:ext cx="155834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Why?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59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9" grpId="0" animBg="1"/>
      <p:bldP spid="9" grpId="1" animBg="1"/>
      <p:bldP spid="11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雪花」的圖片搜尋結果">
            <a:extLst>
              <a:ext uri="{FF2B5EF4-FFF2-40B4-BE49-F238E27FC236}">
                <a16:creationId xmlns:a16="http://schemas.microsoft.com/office/drawing/2014/main" id="{7CDE4CAA-D855-4E5B-ACFF-FE0F273A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60" y="321732"/>
            <a:ext cx="3455132" cy="36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Freeform 3">
            <a:extLst>
              <a:ext uri="{FF2B5EF4-FFF2-40B4-BE49-F238E27FC236}">
                <a16:creationId xmlns:a16="http://schemas.microsoft.com/office/drawing/2014/main" id="{F6429F11-64E2-4420-9B0C-F3F81BF0D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7101525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62785A07-F203-435E-8E76-BB97680C2F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058538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600325"/>
            <a:ext cx="3711321" cy="2651200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800" dirty="0">
                <a:solidFill>
                  <a:schemeClr val="bg1"/>
                </a:solidFill>
              </a:rPr>
              <a:t>Why we need deep?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A5A94D5-BC2B-45CE-BC3C-D52E9A91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1300450"/>
            <a:ext cx="3125532" cy="1155525"/>
          </a:xfrm>
        </p:spPr>
        <p:txBody>
          <a:bodyPr anchor="b">
            <a:normAutofit/>
          </a:bodyPr>
          <a:lstStyle/>
          <a:p>
            <a:pPr algn="l"/>
            <a:endParaRPr lang="zh-TW" altLang="en-US" sz="170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2CB131-7E6D-42E0-9A3D-5754DB68B617}"/>
              </a:ext>
            </a:extLst>
          </p:cNvPr>
          <p:cNvSpPr/>
          <p:nvPr/>
        </p:nvSpPr>
        <p:spPr>
          <a:xfrm>
            <a:off x="573982" y="5050958"/>
            <a:ext cx="747736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Yes, one hidden layer can represent any function.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311AE4-C259-4A40-8170-2E469D940804}"/>
              </a:ext>
            </a:extLst>
          </p:cNvPr>
          <p:cNvSpPr/>
          <p:nvPr/>
        </p:nvSpPr>
        <p:spPr>
          <a:xfrm>
            <a:off x="1213804" y="5785702"/>
            <a:ext cx="747736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However, using deep structure is more effective.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9D222-A8DD-4F4B-B03A-9E6005F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we need deep?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81519FA-6093-4C6A-8B94-7C3CFEA335BA}"/>
              </a:ext>
            </a:extLst>
          </p:cNvPr>
          <p:cNvSpPr/>
          <p:nvPr/>
        </p:nvSpPr>
        <p:spPr>
          <a:xfrm flipH="1">
            <a:off x="5782475" y="2273530"/>
            <a:ext cx="251436" cy="124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AB09FF4-A105-4284-B3EA-5F2871D4F9D3}"/>
              </a:ext>
            </a:extLst>
          </p:cNvPr>
          <p:cNvSpPr txBox="1"/>
          <p:nvPr/>
        </p:nvSpPr>
        <p:spPr>
          <a:xfrm>
            <a:off x="5354911" y="1793730"/>
            <a:ext cx="133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Shallow</a:t>
            </a:r>
            <a:endParaRPr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8D89D7B-B4D1-4A48-A448-4311FF4BA54C}"/>
              </a:ext>
            </a:extLst>
          </p:cNvPr>
          <p:cNvSpPr txBox="1"/>
          <p:nvPr/>
        </p:nvSpPr>
        <p:spPr>
          <a:xfrm>
            <a:off x="4776930" y="5777555"/>
            <a:ext cx="233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Deep</a:t>
            </a:r>
            <a:endParaRPr lang="zh-TW" altLang="en-US" sz="24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8C223E2C-5A02-4532-990D-AC107B67F87E}"/>
              </a:ext>
            </a:extLst>
          </p:cNvPr>
          <p:cNvCxnSpPr>
            <a:cxnSpLocks/>
          </p:cNvCxnSpPr>
          <p:nvPr/>
        </p:nvCxnSpPr>
        <p:spPr>
          <a:xfrm flipH="1">
            <a:off x="4986643" y="2894753"/>
            <a:ext cx="7365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10763ED-DED8-4E49-98B3-1A01AA9A4AE2}"/>
              </a:ext>
            </a:extLst>
          </p:cNvPr>
          <p:cNvCxnSpPr>
            <a:cxnSpLocks/>
          </p:cNvCxnSpPr>
          <p:nvPr/>
        </p:nvCxnSpPr>
        <p:spPr>
          <a:xfrm flipH="1">
            <a:off x="6068647" y="2884200"/>
            <a:ext cx="7365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E79FC6EC-EC40-4E3B-B042-DE631E5BC785}"/>
              </a:ext>
            </a:extLst>
          </p:cNvPr>
          <p:cNvGrpSpPr/>
          <p:nvPr/>
        </p:nvGrpSpPr>
        <p:grpSpPr>
          <a:xfrm flipH="1">
            <a:off x="4481238" y="5062690"/>
            <a:ext cx="2922401" cy="563596"/>
            <a:chOff x="4983209" y="2888727"/>
            <a:chExt cx="2922401" cy="563596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5A427EFA-7E88-420C-B2F9-C3F4AF7908AD}"/>
                </a:ext>
              </a:extLst>
            </p:cNvPr>
            <p:cNvGrpSpPr/>
            <p:nvPr/>
          </p:nvGrpSpPr>
          <p:grpSpPr>
            <a:xfrm>
              <a:off x="5530505" y="2888727"/>
              <a:ext cx="1829148" cy="563596"/>
              <a:chOff x="5539050" y="2937372"/>
              <a:chExt cx="1829148" cy="563596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E51FF8F-53BC-4BDB-A60F-E11AB47ED867}"/>
                  </a:ext>
                </a:extLst>
              </p:cNvPr>
              <p:cNvSpPr/>
              <p:nvPr/>
            </p:nvSpPr>
            <p:spPr>
              <a:xfrm>
                <a:off x="5539050" y="2937373"/>
                <a:ext cx="251436" cy="55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E8C4A60-05AC-4C0D-9444-60C6F36952C7}"/>
                  </a:ext>
                </a:extLst>
              </p:cNvPr>
              <p:cNvSpPr/>
              <p:nvPr/>
            </p:nvSpPr>
            <p:spPr>
              <a:xfrm>
                <a:off x="6328772" y="2937372"/>
                <a:ext cx="251436" cy="55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6ED191F-CB84-4175-A7A5-EB53A99645AD}"/>
                  </a:ext>
                </a:extLst>
              </p:cNvPr>
              <p:cNvSpPr/>
              <p:nvPr/>
            </p:nvSpPr>
            <p:spPr>
              <a:xfrm>
                <a:off x="7116762" y="2949869"/>
                <a:ext cx="251436" cy="55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4BEC459C-85B1-45C4-8935-037345A2541C}"/>
                </a:ext>
              </a:extLst>
            </p:cNvPr>
            <p:cNvCxnSpPr>
              <a:cxnSpLocks/>
            </p:cNvCxnSpPr>
            <p:nvPr/>
          </p:nvCxnSpPr>
          <p:spPr>
            <a:xfrm>
              <a:off x="5792729" y="3176773"/>
              <a:ext cx="52749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368C985-13DD-4F0F-9E48-62254CA2206D}"/>
                </a:ext>
              </a:extLst>
            </p:cNvPr>
            <p:cNvCxnSpPr>
              <a:cxnSpLocks/>
            </p:cNvCxnSpPr>
            <p:nvPr/>
          </p:nvCxnSpPr>
          <p:spPr>
            <a:xfrm>
              <a:off x="6580719" y="3176773"/>
              <a:ext cx="52749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9C85AB9-4F8A-490B-81A2-E3798F3F6E42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09" y="3176773"/>
              <a:ext cx="52749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2EE29E1C-1CF3-45E8-BEF9-4FD8E1DBE47F}"/>
                </a:ext>
              </a:extLst>
            </p:cNvPr>
            <p:cNvCxnSpPr>
              <a:cxnSpLocks/>
            </p:cNvCxnSpPr>
            <p:nvPr/>
          </p:nvCxnSpPr>
          <p:spPr>
            <a:xfrm>
              <a:off x="7378112" y="3176773"/>
              <a:ext cx="52749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26EFD49-E8CD-4E42-A54B-3A85AF23D348}"/>
                  </a:ext>
                </a:extLst>
              </p:cNvPr>
              <p:cNvSpPr txBox="1"/>
              <p:nvPr/>
            </p:nvSpPr>
            <p:spPr>
              <a:xfrm>
                <a:off x="9468494" y="1134548"/>
                <a:ext cx="10962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26EFD49-E8CD-4E42-A54B-3A85AF23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494" y="1134548"/>
                <a:ext cx="10962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0EBF3BBD-FD94-41EE-8F57-27FA80973972}"/>
              </a:ext>
            </a:extLst>
          </p:cNvPr>
          <p:cNvSpPr txBox="1"/>
          <p:nvPr/>
        </p:nvSpPr>
        <p:spPr>
          <a:xfrm>
            <a:off x="6300303" y="3760869"/>
            <a:ext cx="161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More parameters</a:t>
            </a:r>
            <a:endParaRPr lang="zh-TW" altLang="en-US" sz="24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62CDDDA-1B1A-4949-84C0-78698FDDE682}"/>
              </a:ext>
            </a:extLst>
          </p:cNvPr>
          <p:cNvGrpSpPr/>
          <p:nvPr/>
        </p:nvGrpSpPr>
        <p:grpSpPr>
          <a:xfrm>
            <a:off x="1531830" y="3095140"/>
            <a:ext cx="2339505" cy="1512858"/>
            <a:chOff x="-2524053" y="3672278"/>
            <a:chExt cx="2818533" cy="1512858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3947B8C-9DDC-44F3-A51E-CCFEA54834D3}"/>
                </a:ext>
              </a:extLst>
            </p:cNvPr>
            <p:cNvGrpSpPr/>
            <p:nvPr/>
          </p:nvGrpSpPr>
          <p:grpSpPr>
            <a:xfrm>
              <a:off x="-2524053" y="3672278"/>
              <a:ext cx="1393721" cy="1486889"/>
              <a:chOff x="-2524053" y="3672278"/>
              <a:chExt cx="2985552" cy="1486889"/>
            </a:xfrm>
          </p:grpSpPr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8DA38BFB-C5FD-4300-9EF3-24E43ACE45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524053" y="3824679"/>
                <a:ext cx="365268" cy="131617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06BBDE64-72E8-4AFC-9B0E-9203E1258B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158785" y="3871492"/>
                <a:ext cx="56687" cy="55109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C9C2FE10-26C0-4F15-9E04-718FBB6FDD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081314" y="3871492"/>
                <a:ext cx="344484" cy="55109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7903F29C-4ECC-4380-81BC-2C905CE82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716046" y="3857062"/>
                <a:ext cx="199381" cy="12837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8EC052CA-E294-4A13-A2C1-63D482E300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498109" y="3672278"/>
                <a:ext cx="382482" cy="146857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50A86449-F09A-4081-9B3E-BB4B2A77E3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148169" y="3672278"/>
                <a:ext cx="251436" cy="199214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D460ED1-AED9-4B81-8C60-968E1B5C31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896733" y="3871492"/>
                <a:ext cx="131046" cy="41220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89688F01-C18D-4A06-8EDE-2916DA8FD2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50589" y="3719091"/>
                <a:ext cx="66494" cy="56460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6DD1897-2C1D-4813-AB95-F71AACDDA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684387" y="3779099"/>
                <a:ext cx="76744" cy="62746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55E6A344-352F-4C4C-89BC-CB05DAB97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579813" y="4400043"/>
                <a:ext cx="191310" cy="25153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E64158AC-E25C-466A-9D90-76377CDAC2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83104" y="4265107"/>
                <a:ext cx="134334" cy="39563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45D95008-C98B-418F-A849-D74AA6E57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53002" y="4303028"/>
                <a:ext cx="72139" cy="44555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056C0E54-C2E0-484D-BCF3-C22BAADB7D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0863" y="4704800"/>
                <a:ext cx="306464" cy="2977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99191E30-E239-41CD-A2A3-9AD7F4748D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39" y="4303028"/>
                <a:ext cx="104101" cy="71165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3F423936-0561-4D9D-BB23-32D1438B95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6540" y="4338007"/>
                <a:ext cx="234959" cy="82116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936C3870-680D-4E1B-A3FD-945F5BF62BC2}"/>
                </a:ext>
              </a:extLst>
            </p:cNvPr>
            <p:cNvGrpSpPr/>
            <p:nvPr/>
          </p:nvGrpSpPr>
          <p:grpSpPr>
            <a:xfrm>
              <a:off x="-1099241" y="3698247"/>
              <a:ext cx="1393721" cy="1486889"/>
              <a:chOff x="-2524053" y="3672278"/>
              <a:chExt cx="2985552" cy="1486889"/>
            </a:xfrm>
          </p:grpSpPr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B79FC48A-2796-468A-BADF-98ED9B0529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524053" y="3824679"/>
                <a:ext cx="365268" cy="131617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4F659878-F122-423C-9892-42F31E569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158785" y="3871492"/>
                <a:ext cx="56687" cy="55109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890D9CB7-079B-48BA-A95A-3A91D3320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081314" y="3871492"/>
                <a:ext cx="344484" cy="55109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394E9811-F311-4176-8A6E-D0B722ED36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716046" y="3857062"/>
                <a:ext cx="199381" cy="12837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DD2AF880-38AC-4883-9E40-21BA15354A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498109" y="3672278"/>
                <a:ext cx="382482" cy="146857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25273650-F068-4655-A6E9-08CBA84E7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148169" y="3672278"/>
                <a:ext cx="251436" cy="199214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9BB2BC51-50BF-4D24-ACF2-109C9C67EC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896733" y="3871492"/>
                <a:ext cx="131046" cy="41220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27370636-4781-4AE4-9ED2-D0A2752D2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50589" y="3719091"/>
                <a:ext cx="66494" cy="56460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7DE56555-A996-44F6-B204-89CA3C93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684387" y="3779099"/>
                <a:ext cx="76744" cy="62746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F8281A1B-8F71-4F56-B900-17EB775A37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579813" y="4400043"/>
                <a:ext cx="191310" cy="25153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FAB8F21E-F773-451A-90E4-7C55D07578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83104" y="4265107"/>
                <a:ext cx="134334" cy="39563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20A74F27-276C-4512-B9C3-FA6F23871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53002" y="4303028"/>
                <a:ext cx="72139" cy="44555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7137C505-34A7-4D8B-BB87-79EF4631F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0863" y="4704800"/>
                <a:ext cx="306464" cy="2977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FDBF8246-0694-42EB-A39B-464912F826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39" y="4303028"/>
                <a:ext cx="104101" cy="71165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52F4C324-BD68-4EBF-9F92-7F3EAA37E6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6540" y="4338007"/>
                <a:ext cx="234959" cy="82116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15B6C19F-5A8B-4435-A923-A0C5F0C4C3D0}"/>
              </a:ext>
            </a:extLst>
          </p:cNvPr>
          <p:cNvSpPr txBox="1"/>
          <p:nvPr/>
        </p:nvSpPr>
        <p:spPr>
          <a:xfrm>
            <a:off x="2640106" y="3410177"/>
            <a:ext cx="528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 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CB95E1E-EAD2-4243-971E-7DC6D82CE2F0}"/>
              </a:ext>
            </a:extLst>
          </p:cNvPr>
          <p:cNvSpPr txBox="1"/>
          <p:nvPr/>
        </p:nvSpPr>
        <p:spPr>
          <a:xfrm rot="5400000">
            <a:off x="5625675" y="4137132"/>
            <a:ext cx="66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&gt;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944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7" grpId="0"/>
      <p:bldP spid="58" grpId="0"/>
      <p:bldP spid="68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Analogy – Logic Circuits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E.g., </a:t>
            </a:r>
            <a:r>
              <a:rPr lang="en-US" altLang="zh-TW" b="1" i="1" u="sng" dirty="0"/>
              <a:t>parity check</a:t>
            </a:r>
          </a:p>
          <a:p>
            <a:pPr lvl="1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2748704" y="2493956"/>
            <a:ext cx="1203960" cy="796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Circuit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48704" y="3478392"/>
            <a:ext cx="1203960" cy="796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Circuit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414872" y="2631736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(even)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27929" y="3627775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 (odd)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969316" y="2536126"/>
            <a:ext cx="271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input sequence with d bits,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969316" y="3463790"/>
            <a:ext cx="271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Two-layer circuit need O(2</a:t>
            </a:r>
            <a:r>
              <a:rPr kumimoji="0" lang="en-US" altLang="zh-TW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 gates.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863" y="2599389"/>
            <a:ext cx="155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1   0   1   0 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41085" y="3627775"/>
            <a:ext cx="156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0   0   0   1 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/>
        </p:nvGraphicFramePr>
        <p:xfrm>
          <a:off x="1732581" y="4858166"/>
          <a:ext cx="5726336" cy="128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點陣圖影像" r:id="rId4" imgW="4229280" imgH="952560" progId="Paint.Picture">
                  <p:embed/>
                </p:oleObj>
              </mc:Choice>
              <mc:Fallback>
                <p:oleObj name="點陣圖影像" r:id="rId4" imgW="4229280" imgH="952560" progId="Paint.Picture">
                  <p:embed/>
                  <p:pic>
                    <p:nvPicPr>
                      <p:cNvPr id="19" name="物件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2581" y="4858166"/>
                        <a:ext cx="5726336" cy="128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2729067" y="4456102"/>
            <a:ext cx="99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XNOR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25764" y="6125614"/>
            <a:ext cx="653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With multiple layers, we need only O(d) gates.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069358" y="481462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760272" y="5000569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349586" y="526908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791260" y="552308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242685" y="4765552"/>
            <a:ext cx="64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310721" y="5141398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305417" y="5387244"/>
            <a:ext cx="51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294617" y="5624834"/>
            <a:ext cx="5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00738" y="5112560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386727" y="5343392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349429" y="5474986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143" name="Picture 23" descr="「XNOR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006" y="272503"/>
            <a:ext cx="2834653" cy="122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3656503" y="5142487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5282458" y="5347315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900802" y="5601313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82CC373-227E-4558-89F2-458D4951ACDF}"/>
              </a:ext>
            </a:extLst>
          </p:cNvPr>
          <p:cNvCxnSpPr/>
          <p:nvPr/>
        </p:nvCxnSpPr>
        <p:spPr>
          <a:xfrm>
            <a:off x="2229346" y="2881618"/>
            <a:ext cx="502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7CFBB5D-093A-4478-B089-A0DAB8EA88AE}"/>
              </a:ext>
            </a:extLst>
          </p:cNvPr>
          <p:cNvCxnSpPr/>
          <p:nvPr/>
        </p:nvCxnSpPr>
        <p:spPr>
          <a:xfrm>
            <a:off x="2236726" y="3889673"/>
            <a:ext cx="502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B0C9DA8-2EA2-42B0-A5A0-594D4D972673}"/>
              </a:ext>
            </a:extLst>
          </p:cNvPr>
          <p:cNvCxnSpPr/>
          <p:nvPr/>
        </p:nvCxnSpPr>
        <p:spPr>
          <a:xfrm>
            <a:off x="3947047" y="2869923"/>
            <a:ext cx="502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E9CA818-1342-4300-BD14-2221B641192E}"/>
              </a:ext>
            </a:extLst>
          </p:cNvPr>
          <p:cNvCxnSpPr/>
          <p:nvPr/>
        </p:nvCxnSpPr>
        <p:spPr>
          <a:xfrm>
            <a:off x="3935377" y="3897028"/>
            <a:ext cx="502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1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20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Analogy</a:t>
            </a:r>
            <a:r>
              <a:rPr lang="zh-TW" altLang="en-US" dirty="0"/>
              <a:t> ─ </a:t>
            </a:r>
            <a:r>
              <a:rPr lang="en-US" altLang="zh-TW" dirty="0"/>
              <a:t>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Deep pro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690" y="1893879"/>
            <a:ext cx="5854120" cy="41950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85750" y="6176963"/>
            <a:ext cx="8858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http://rinuboney.github.io/2015/10/18/theoretical-motivations-deep-learning.html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09650" y="3391217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Don’t put everything in your main function.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31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Analogy</a:t>
            </a:r>
            <a:endParaRPr lang="zh-TW" altLang="en-US" dirty="0"/>
          </a:p>
        </p:txBody>
      </p:sp>
      <p:pic>
        <p:nvPicPr>
          <p:cNvPr id="5" name="Picture 4" descr="手工｜冬天到了，你會剪雪花嗎？23種雪花剪紙任你挑選">
            <a:extLst>
              <a:ext uri="{FF2B5EF4-FFF2-40B4-BE49-F238E27FC236}">
                <a16:creationId xmlns:a16="http://schemas.microsoft.com/office/drawing/2014/main" id="{5FA92A88-BD78-4A2E-AE98-5B648393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04545"/>
            <a:ext cx="8134350" cy="32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3D76118-D824-4D26-B1B8-74B35AA180DB}"/>
              </a:ext>
            </a:extLst>
          </p:cNvPr>
          <p:cNvSpPr txBox="1"/>
          <p:nvPr/>
        </p:nvSpPr>
        <p:spPr>
          <a:xfrm>
            <a:off x="3638550" y="5515422"/>
            <a:ext cx="158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剪很多刀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2BD9BF-583E-4304-97C5-E3725550BBC6}"/>
              </a:ext>
            </a:extLst>
          </p:cNvPr>
          <p:cNvSpPr txBox="1"/>
          <p:nvPr/>
        </p:nvSpPr>
        <p:spPr>
          <a:xfrm>
            <a:off x="5924550" y="1526125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比較有效率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41BA05B-2154-4EAB-A899-C0580D97F756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009900" y="5067300"/>
            <a:ext cx="628650" cy="68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D4E1E81-C71E-41B7-8DAB-C66D75A4E5C1}"/>
              </a:ext>
            </a:extLst>
          </p:cNvPr>
          <p:cNvCxnSpPr>
            <a:cxnSpLocks/>
          </p:cNvCxnSpPr>
          <p:nvPr/>
        </p:nvCxnSpPr>
        <p:spPr>
          <a:xfrm>
            <a:off x="7258050" y="1996197"/>
            <a:ext cx="800100" cy="804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5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850558DE-98BB-4B82-BCD2-BD651470F2E0}"/>
              </a:ext>
            </a:extLst>
          </p:cNvPr>
          <p:cNvSpPr/>
          <p:nvPr/>
        </p:nvSpPr>
        <p:spPr>
          <a:xfrm>
            <a:off x="2882448" y="33852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728492D-3FEA-4ACE-9206-FA4FFEC6D913}"/>
              </a:ext>
            </a:extLst>
          </p:cNvPr>
          <p:cNvCxnSpPr>
            <a:cxnSpLocks/>
          </p:cNvCxnSpPr>
          <p:nvPr/>
        </p:nvCxnSpPr>
        <p:spPr>
          <a:xfrm>
            <a:off x="2459201" y="677886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ECF61597-37BF-4208-97B4-076E8072077F}"/>
              </a:ext>
            </a:extLst>
          </p:cNvPr>
          <p:cNvGrpSpPr/>
          <p:nvPr/>
        </p:nvGrpSpPr>
        <p:grpSpPr>
          <a:xfrm>
            <a:off x="2089869" y="483827"/>
            <a:ext cx="369332" cy="1042899"/>
            <a:chOff x="1442621" y="3880883"/>
            <a:chExt cx="369332" cy="10428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5C1127-D5A1-46AF-9FCF-CC7AF8D67146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30F7F71-3354-42B6-B232-3CD9573E7474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F7986741-695A-41F5-B688-8C0A1173C390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EE764C-AC7F-4110-91E7-A7B233B13474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339C039-E2FA-422A-8571-828D703E40B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520623" y="671632"/>
            <a:ext cx="723785" cy="972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BE7FD8D-3252-4A20-BE8F-BD470E1C8F13}"/>
                  </a:ext>
                </a:extLst>
              </p:cNvPr>
              <p:cNvSpPr txBox="1"/>
              <p:nvPr/>
            </p:nvSpPr>
            <p:spPr>
              <a:xfrm>
                <a:off x="1366084" y="240399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BE7FD8D-3252-4A20-BE8F-BD470E1C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84" y="240399"/>
                <a:ext cx="238847" cy="369332"/>
              </a:xfrm>
              <a:prstGeom prst="rect">
                <a:avLst/>
              </a:prstGeom>
              <a:blipFill>
                <a:blip r:embed="rId2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>
            <a:extLst>
              <a:ext uri="{FF2B5EF4-FFF2-40B4-BE49-F238E27FC236}">
                <a16:creationId xmlns:a16="http://schemas.microsoft.com/office/drawing/2014/main" id="{4183F645-E745-4959-845E-1B81D0C38EA3}"/>
              </a:ext>
            </a:extLst>
          </p:cNvPr>
          <p:cNvSpPr/>
          <p:nvPr/>
        </p:nvSpPr>
        <p:spPr>
          <a:xfrm>
            <a:off x="2920134" y="233310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D49349F-144C-44D5-AEE8-9E261C9BF11B}"/>
              </a:ext>
            </a:extLst>
          </p:cNvPr>
          <p:cNvCxnSpPr>
            <a:cxnSpLocks/>
          </p:cNvCxnSpPr>
          <p:nvPr/>
        </p:nvCxnSpPr>
        <p:spPr>
          <a:xfrm>
            <a:off x="2496887" y="2672466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A3D99BE-AD75-42F5-B9E7-90E4FF73361A}"/>
              </a:ext>
            </a:extLst>
          </p:cNvPr>
          <p:cNvGrpSpPr/>
          <p:nvPr/>
        </p:nvGrpSpPr>
        <p:grpSpPr>
          <a:xfrm>
            <a:off x="2127555" y="2478407"/>
            <a:ext cx="369332" cy="1042899"/>
            <a:chOff x="1442621" y="3880883"/>
            <a:chExt cx="369332" cy="104289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7406F2-316C-4F6C-917B-E935C3EB8505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C684CBF-F904-4198-B3A7-CBA364FCFB61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23C7482E-DF63-46BB-856C-C902E137E869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D6F4EE9-5D16-4F29-BED7-A5F8F1EE5FF6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AD796E9-5B6D-4E13-8B1D-9D8EDF537CF1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558309" y="1644369"/>
            <a:ext cx="686099" cy="1021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F86C91F-C587-45D4-89A3-2DC03B95B2E8}"/>
                  </a:ext>
                </a:extLst>
              </p:cNvPr>
              <p:cNvSpPr txBox="1"/>
              <p:nvPr/>
            </p:nvSpPr>
            <p:spPr>
              <a:xfrm>
                <a:off x="1168689" y="2704279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F86C91F-C587-45D4-89A3-2DC03B95B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89" y="2704279"/>
                <a:ext cx="468077" cy="369332"/>
              </a:xfrm>
              <a:prstGeom prst="rect">
                <a:avLst/>
              </a:prstGeom>
              <a:blipFill>
                <a:blip r:embed="rId3"/>
                <a:stretch>
                  <a:fillRect l="-3947" r="-1578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2E99C66-47BC-4CB9-8DFB-4B8B7E9FC0BD}"/>
                  </a:ext>
                </a:extLst>
              </p:cNvPr>
              <p:cNvSpPr txBox="1"/>
              <p:nvPr/>
            </p:nvSpPr>
            <p:spPr>
              <a:xfrm>
                <a:off x="1495579" y="862116"/>
                <a:ext cx="700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2E99C66-47BC-4CB9-8DFB-4B8B7E9FC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79" y="862116"/>
                <a:ext cx="700513" cy="369332"/>
              </a:xfrm>
              <a:prstGeom prst="rect">
                <a:avLst/>
              </a:prstGeom>
              <a:blipFill>
                <a:blip r:embed="rId4"/>
                <a:stretch>
                  <a:fillRect l="-1739" r="-11304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9F800864-0493-4E59-A8BF-DD0582E2FE5A}"/>
              </a:ext>
            </a:extLst>
          </p:cNvPr>
          <p:cNvGrpSpPr/>
          <p:nvPr/>
        </p:nvGrpSpPr>
        <p:grpSpPr>
          <a:xfrm>
            <a:off x="2937364" y="501637"/>
            <a:ext cx="459145" cy="216188"/>
            <a:chOff x="1796442" y="4366794"/>
            <a:chExt cx="459145" cy="216188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99D01E9-9F4F-4C71-A792-F6FDD4481C0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6326B42-887A-48F9-B091-EEA2DB80C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3A854F4-E95A-49F4-A001-DA297F9F9E4B}"/>
              </a:ext>
            </a:extLst>
          </p:cNvPr>
          <p:cNvGrpSpPr/>
          <p:nvPr/>
        </p:nvGrpSpPr>
        <p:grpSpPr>
          <a:xfrm>
            <a:off x="2984248" y="2526302"/>
            <a:ext cx="459145" cy="216188"/>
            <a:chOff x="1796442" y="4366794"/>
            <a:chExt cx="459145" cy="216188"/>
          </a:xfrm>
        </p:grpSpPr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84E2765B-FF96-45EA-9BA1-AE5EA9086DE1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52805375-C4E0-4981-AC96-1495B1DD5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A5F2E624-36EA-4E4F-BF53-603E184B8CBB}"/>
              </a:ext>
            </a:extLst>
          </p:cNvPr>
          <p:cNvSpPr/>
          <p:nvPr/>
        </p:nvSpPr>
        <p:spPr>
          <a:xfrm>
            <a:off x="4244408" y="1470549"/>
            <a:ext cx="369332" cy="347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ED179C0-B3E1-4C55-907B-CD13A2B375AE}"/>
              </a:ext>
            </a:extLst>
          </p:cNvPr>
          <p:cNvCxnSpPr>
            <a:cxnSpLocks/>
          </p:cNvCxnSpPr>
          <p:nvPr/>
        </p:nvCxnSpPr>
        <p:spPr>
          <a:xfrm>
            <a:off x="4623007" y="1645041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D749DDC-AFED-4E1A-9CF6-BF9410E70F33}"/>
                  </a:ext>
                </a:extLst>
              </p:cNvPr>
              <p:cNvSpPr txBox="1"/>
              <p:nvPr/>
            </p:nvSpPr>
            <p:spPr>
              <a:xfrm>
                <a:off x="270612" y="137471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D749DDC-AFED-4E1A-9CF6-BF9410E70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12" y="1374711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A768596-3AAE-44B7-BFE8-FB7629D7B90E}"/>
                  </a:ext>
                </a:extLst>
              </p:cNvPr>
              <p:cNvSpPr txBox="1"/>
              <p:nvPr/>
            </p:nvSpPr>
            <p:spPr>
              <a:xfrm>
                <a:off x="3831267" y="758235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A768596-3AAE-44B7-BFE8-FB7629D7B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267" y="758235"/>
                <a:ext cx="238847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A7F6221-A1C4-40E3-88DE-036E88D42F0F}"/>
                  </a:ext>
                </a:extLst>
              </p:cNvPr>
              <p:cNvSpPr txBox="1"/>
              <p:nvPr/>
            </p:nvSpPr>
            <p:spPr>
              <a:xfrm>
                <a:off x="3791218" y="2303134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A7F6221-A1C4-40E3-88DE-036E88D4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18" y="2303134"/>
                <a:ext cx="238847" cy="369332"/>
              </a:xfrm>
              <a:prstGeom prst="rect">
                <a:avLst/>
              </a:prstGeom>
              <a:blipFill>
                <a:blip r:embed="rId7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1EA5342-2069-4980-A4D7-40D6B2A7B199}"/>
                  </a:ext>
                </a:extLst>
              </p:cNvPr>
              <p:cNvSpPr txBox="1"/>
              <p:nvPr/>
            </p:nvSpPr>
            <p:spPr>
              <a:xfrm>
                <a:off x="2071940" y="-8658"/>
                <a:ext cx="1010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1EA5342-2069-4980-A4D7-40D6B2A7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40" y="-8658"/>
                <a:ext cx="1010148" cy="369332"/>
              </a:xfrm>
              <a:prstGeom prst="rect">
                <a:avLst/>
              </a:prstGeom>
              <a:blipFill>
                <a:blip r:embed="rId8"/>
                <a:stretch>
                  <a:fillRect l="-4217" r="-722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B82BE9F-8E03-4205-851C-2C1B5D719326}"/>
                  </a:ext>
                </a:extLst>
              </p:cNvPr>
              <p:cNvSpPr txBox="1"/>
              <p:nvPr/>
            </p:nvSpPr>
            <p:spPr>
              <a:xfrm>
                <a:off x="5087340" y="1441774"/>
                <a:ext cx="38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B82BE9F-8E03-4205-851C-2C1B5D71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40" y="1441774"/>
                <a:ext cx="382078" cy="369332"/>
              </a:xfrm>
              <a:prstGeom prst="rect">
                <a:avLst/>
              </a:prstGeom>
              <a:blipFill>
                <a:blip r:embed="rId9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B164275-085A-444B-92CA-768B3CC07E00}"/>
              </a:ext>
            </a:extLst>
          </p:cNvPr>
          <p:cNvCxnSpPr>
            <a:cxnSpLocks/>
          </p:cNvCxnSpPr>
          <p:nvPr/>
        </p:nvCxnSpPr>
        <p:spPr>
          <a:xfrm flipV="1">
            <a:off x="1005020" y="686422"/>
            <a:ext cx="1066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B5B72AF-D46F-4161-B8F4-10D546A0B1A9}"/>
              </a:ext>
            </a:extLst>
          </p:cNvPr>
          <p:cNvCxnSpPr>
            <a:cxnSpLocks/>
          </p:cNvCxnSpPr>
          <p:nvPr/>
        </p:nvCxnSpPr>
        <p:spPr>
          <a:xfrm>
            <a:off x="993944" y="665246"/>
            <a:ext cx="0" cy="20048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C06D87F-DFC6-45F9-A55F-50CB1E363A59}"/>
              </a:ext>
            </a:extLst>
          </p:cNvPr>
          <p:cNvCxnSpPr>
            <a:cxnSpLocks/>
          </p:cNvCxnSpPr>
          <p:nvPr/>
        </p:nvCxnSpPr>
        <p:spPr>
          <a:xfrm>
            <a:off x="555330" y="1585626"/>
            <a:ext cx="4317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FC4116A-47C5-4C2A-A18D-561A8427DF23}"/>
              </a:ext>
            </a:extLst>
          </p:cNvPr>
          <p:cNvCxnSpPr>
            <a:cxnSpLocks/>
          </p:cNvCxnSpPr>
          <p:nvPr/>
        </p:nvCxnSpPr>
        <p:spPr>
          <a:xfrm flipV="1">
            <a:off x="1040758" y="2666213"/>
            <a:ext cx="1066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EF3A122-DE7C-4402-A522-FA42AD3F9B8F}"/>
                  </a:ext>
                </a:extLst>
              </p:cNvPr>
              <p:cNvSpPr txBox="1"/>
              <p:nvPr/>
            </p:nvSpPr>
            <p:spPr>
              <a:xfrm>
                <a:off x="1681913" y="2864413"/>
                <a:ext cx="4712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EF3A122-DE7C-4402-A522-FA42AD3F9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913" y="2864413"/>
                <a:ext cx="471283" cy="369332"/>
              </a:xfrm>
              <a:prstGeom prst="rect">
                <a:avLst/>
              </a:prstGeom>
              <a:blipFill>
                <a:blip r:embed="rId10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A6E360-CC40-441F-AF99-7BEF03B49E70}"/>
                  </a:ext>
                </a:extLst>
              </p:cNvPr>
              <p:cNvSpPr txBox="1"/>
              <p:nvPr/>
            </p:nvSpPr>
            <p:spPr>
              <a:xfrm>
                <a:off x="2107678" y="1953563"/>
                <a:ext cx="12393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A6E360-CC40-441F-AF99-7BEF03B49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678" y="1953563"/>
                <a:ext cx="1239378" cy="369332"/>
              </a:xfrm>
              <a:prstGeom prst="rect">
                <a:avLst/>
              </a:prstGeom>
              <a:blipFill>
                <a:blip r:embed="rId11"/>
                <a:stretch>
                  <a:fillRect l="-1478" r="-5911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288C5EE-8483-4F2F-BD7E-3568358CC130}"/>
              </a:ext>
            </a:extLst>
          </p:cNvPr>
          <p:cNvCxnSpPr>
            <a:cxnSpLocks/>
          </p:cNvCxnSpPr>
          <p:nvPr/>
        </p:nvCxnSpPr>
        <p:spPr>
          <a:xfrm>
            <a:off x="1435919" y="3749490"/>
            <a:ext cx="0" cy="2624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21C7E1E5-592B-4D98-8217-2E6CA7E902C5}"/>
              </a:ext>
            </a:extLst>
          </p:cNvPr>
          <p:cNvCxnSpPr>
            <a:cxnSpLocks/>
          </p:cNvCxnSpPr>
          <p:nvPr/>
        </p:nvCxnSpPr>
        <p:spPr>
          <a:xfrm>
            <a:off x="1473605" y="5056791"/>
            <a:ext cx="1592152" cy="1398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C95533D-D572-463A-9E09-D61F19512E81}"/>
              </a:ext>
            </a:extLst>
          </p:cNvPr>
          <p:cNvCxnSpPr>
            <a:cxnSpLocks/>
          </p:cNvCxnSpPr>
          <p:nvPr/>
        </p:nvCxnSpPr>
        <p:spPr>
          <a:xfrm flipV="1">
            <a:off x="1420343" y="3749490"/>
            <a:ext cx="1563905" cy="129784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3AA8451C-B230-477A-8E10-D28DDAC15A38}"/>
                  </a:ext>
                </a:extLst>
              </p:cNvPr>
              <p:cNvSpPr txBox="1"/>
              <p:nvPr/>
            </p:nvSpPr>
            <p:spPr>
              <a:xfrm>
                <a:off x="1093826" y="482682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3AA8451C-B230-477A-8E10-D28DDAC15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26" y="4826824"/>
                <a:ext cx="241733" cy="369332"/>
              </a:xfrm>
              <a:prstGeom prst="rect">
                <a:avLst/>
              </a:prstGeom>
              <a:blipFill>
                <a:blip r:embed="rId1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7D3B84D1-8114-4A82-9ABE-E3D86AD5825A}"/>
                  </a:ext>
                </a:extLst>
              </p:cNvPr>
              <p:cNvSpPr txBox="1"/>
              <p:nvPr/>
            </p:nvSpPr>
            <p:spPr>
              <a:xfrm>
                <a:off x="1093826" y="367009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7D3B84D1-8114-4A82-9ABE-E3D86AD5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26" y="3670090"/>
                <a:ext cx="241733" cy="369332"/>
              </a:xfrm>
              <a:prstGeom prst="rect">
                <a:avLst/>
              </a:prstGeom>
              <a:blipFill>
                <a:blip r:embed="rId13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B45DC07-8179-430A-9D40-88466FC33567}"/>
                  </a:ext>
                </a:extLst>
              </p:cNvPr>
              <p:cNvSpPr txBox="1"/>
              <p:nvPr/>
            </p:nvSpPr>
            <p:spPr>
              <a:xfrm>
                <a:off x="1096563" y="605727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B45DC07-8179-430A-9D40-88466FC33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63" y="6057278"/>
                <a:ext cx="241733" cy="369332"/>
              </a:xfrm>
              <a:prstGeom prst="rect">
                <a:avLst/>
              </a:prstGeom>
              <a:blipFill>
                <a:blip r:embed="rId14"/>
                <a:stretch>
                  <a:fillRect l="-30000" r="-275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702AE28-8911-4CB2-B47C-1CCFE56B71E3}"/>
                  </a:ext>
                </a:extLst>
              </p:cNvPr>
              <p:cNvSpPr txBox="1"/>
              <p:nvPr/>
            </p:nvSpPr>
            <p:spPr>
              <a:xfrm>
                <a:off x="2107798" y="6327849"/>
                <a:ext cx="38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702AE28-8911-4CB2-B47C-1CCFE56B7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798" y="6327849"/>
                <a:ext cx="382078" cy="369332"/>
              </a:xfrm>
              <a:prstGeom prst="rect">
                <a:avLst/>
              </a:prstGeom>
              <a:blipFill>
                <a:blip r:embed="rId15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05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850558DE-98BB-4B82-BCD2-BD651470F2E0}"/>
              </a:ext>
            </a:extLst>
          </p:cNvPr>
          <p:cNvSpPr/>
          <p:nvPr/>
        </p:nvSpPr>
        <p:spPr>
          <a:xfrm>
            <a:off x="2882448" y="33852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728492D-3FEA-4ACE-9206-FA4FFEC6D913}"/>
              </a:ext>
            </a:extLst>
          </p:cNvPr>
          <p:cNvCxnSpPr>
            <a:cxnSpLocks/>
          </p:cNvCxnSpPr>
          <p:nvPr/>
        </p:nvCxnSpPr>
        <p:spPr>
          <a:xfrm>
            <a:off x="2459201" y="677886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ECF61597-37BF-4208-97B4-076E8072077F}"/>
              </a:ext>
            </a:extLst>
          </p:cNvPr>
          <p:cNvGrpSpPr/>
          <p:nvPr/>
        </p:nvGrpSpPr>
        <p:grpSpPr>
          <a:xfrm>
            <a:off x="2089869" y="483827"/>
            <a:ext cx="369332" cy="1042899"/>
            <a:chOff x="1442621" y="3880883"/>
            <a:chExt cx="369332" cy="10428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5C1127-D5A1-46AF-9FCF-CC7AF8D67146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30F7F71-3354-42B6-B232-3CD9573E7474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F7986741-695A-41F5-B688-8C0A1173C390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EE764C-AC7F-4110-91E7-A7B233B13474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339C039-E2FA-422A-8571-828D703E40B1}"/>
              </a:ext>
            </a:extLst>
          </p:cNvPr>
          <p:cNvCxnSpPr>
            <a:cxnSpLocks/>
          </p:cNvCxnSpPr>
          <p:nvPr/>
        </p:nvCxnSpPr>
        <p:spPr>
          <a:xfrm flipV="1">
            <a:off x="3520623" y="646039"/>
            <a:ext cx="824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BE7FD8D-3252-4A20-BE8F-BD470E1C8F13}"/>
                  </a:ext>
                </a:extLst>
              </p:cNvPr>
              <p:cNvSpPr txBox="1"/>
              <p:nvPr/>
            </p:nvSpPr>
            <p:spPr>
              <a:xfrm>
                <a:off x="1366084" y="240399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BE7FD8D-3252-4A20-BE8F-BD470E1C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84" y="240399"/>
                <a:ext cx="238847" cy="369332"/>
              </a:xfrm>
              <a:prstGeom prst="rect">
                <a:avLst/>
              </a:prstGeom>
              <a:blipFill>
                <a:blip r:embed="rId2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>
            <a:extLst>
              <a:ext uri="{FF2B5EF4-FFF2-40B4-BE49-F238E27FC236}">
                <a16:creationId xmlns:a16="http://schemas.microsoft.com/office/drawing/2014/main" id="{4183F645-E745-4959-845E-1B81D0C38EA3}"/>
              </a:ext>
            </a:extLst>
          </p:cNvPr>
          <p:cNvSpPr/>
          <p:nvPr/>
        </p:nvSpPr>
        <p:spPr>
          <a:xfrm>
            <a:off x="2920134" y="233310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D49349F-144C-44D5-AEE8-9E261C9BF11B}"/>
              </a:ext>
            </a:extLst>
          </p:cNvPr>
          <p:cNvCxnSpPr>
            <a:cxnSpLocks/>
          </p:cNvCxnSpPr>
          <p:nvPr/>
        </p:nvCxnSpPr>
        <p:spPr>
          <a:xfrm>
            <a:off x="2496887" y="2672466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A3D99BE-AD75-42F5-B9E7-90E4FF73361A}"/>
              </a:ext>
            </a:extLst>
          </p:cNvPr>
          <p:cNvGrpSpPr/>
          <p:nvPr/>
        </p:nvGrpSpPr>
        <p:grpSpPr>
          <a:xfrm>
            <a:off x="2127555" y="2478407"/>
            <a:ext cx="369332" cy="1042899"/>
            <a:chOff x="1442621" y="3880883"/>
            <a:chExt cx="369332" cy="104289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7406F2-316C-4F6C-917B-E935C3EB8505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C684CBF-F904-4198-B3A7-CBA364FCFB61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23C7482E-DF63-46BB-856C-C902E137E869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D6F4EE9-5D16-4F29-BED7-A5F8F1EE5FF6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AD796E9-5B6D-4E13-8B1D-9D8EDF537CF1}"/>
              </a:ext>
            </a:extLst>
          </p:cNvPr>
          <p:cNvCxnSpPr>
            <a:cxnSpLocks/>
          </p:cNvCxnSpPr>
          <p:nvPr/>
        </p:nvCxnSpPr>
        <p:spPr>
          <a:xfrm flipV="1">
            <a:off x="3582982" y="677886"/>
            <a:ext cx="742265" cy="1975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F86C91F-C587-45D4-89A3-2DC03B95B2E8}"/>
                  </a:ext>
                </a:extLst>
              </p:cNvPr>
              <p:cNvSpPr txBox="1"/>
              <p:nvPr/>
            </p:nvSpPr>
            <p:spPr>
              <a:xfrm>
                <a:off x="1168689" y="2704279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F86C91F-C587-45D4-89A3-2DC03B95B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89" y="2704279"/>
                <a:ext cx="468077" cy="369332"/>
              </a:xfrm>
              <a:prstGeom prst="rect">
                <a:avLst/>
              </a:prstGeom>
              <a:blipFill>
                <a:blip r:embed="rId3"/>
                <a:stretch>
                  <a:fillRect l="-3947" r="-1578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2E99C66-47BC-4CB9-8DFB-4B8B7E9FC0BD}"/>
                  </a:ext>
                </a:extLst>
              </p:cNvPr>
              <p:cNvSpPr txBox="1"/>
              <p:nvPr/>
            </p:nvSpPr>
            <p:spPr>
              <a:xfrm>
                <a:off x="1495579" y="862116"/>
                <a:ext cx="700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2E99C66-47BC-4CB9-8DFB-4B8B7E9FC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79" y="862116"/>
                <a:ext cx="700513" cy="369332"/>
              </a:xfrm>
              <a:prstGeom prst="rect">
                <a:avLst/>
              </a:prstGeom>
              <a:blipFill>
                <a:blip r:embed="rId4"/>
                <a:stretch>
                  <a:fillRect l="-1739" r="-11304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9F800864-0493-4E59-A8BF-DD0582E2FE5A}"/>
              </a:ext>
            </a:extLst>
          </p:cNvPr>
          <p:cNvGrpSpPr/>
          <p:nvPr/>
        </p:nvGrpSpPr>
        <p:grpSpPr>
          <a:xfrm>
            <a:off x="2937364" y="501637"/>
            <a:ext cx="459145" cy="216188"/>
            <a:chOff x="1796442" y="4366794"/>
            <a:chExt cx="459145" cy="216188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99D01E9-9F4F-4C71-A792-F6FDD4481C0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6326B42-887A-48F9-B091-EEA2DB80C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3A854F4-E95A-49F4-A001-DA297F9F9E4B}"/>
              </a:ext>
            </a:extLst>
          </p:cNvPr>
          <p:cNvGrpSpPr/>
          <p:nvPr/>
        </p:nvGrpSpPr>
        <p:grpSpPr>
          <a:xfrm>
            <a:off x="2984248" y="2526302"/>
            <a:ext cx="459145" cy="216188"/>
            <a:chOff x="1796442" y="4366794"/>
            <a:chExt cx="459145" cy="216188"/>
          </a:xfrm>
        </p:grpSpPr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84E2765B-FF96-45EA-9BA1-AE5EA9086DE1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52805375-C4E0-4981-AC96-1495B1DD5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D749DDC-AFED-4E1A-9CF6-BF9410E70F33}"/>
                  </a:ext>
                </a:extLst>
              </p:cNvPr>
              <p:cNvSpPr txBox="1"/>
              <p:nvPr/>
            </p:nvSpPr>
            <p:spPr>
              <a:xfrm>
                <a:off x="270612" y="137471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D749DDC-AFED-4E1A-9CF6-BF9410E70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12" y="1374711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A768596-3AAE-44B7-BFE8-FB7629D7B90E}"/>
                  </a:ext>
                </a:extLst>
              </p:cNvPr>
              <p:cNvSpPr txBox="1"/>
              <p:nvPr/>
            </p:nvSpPr>
            <p:spPr>
              <a:xfrm>
                <a:off x="3817083" y="250683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A768596-3AAE-44B7-BFE8-FB7629D7B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083" y="250683"/>
                <a:ext cx="238847" cy="369332"/>
              </a:xfrm>
              <a:prstGeom prst="rect">
                <a:avLst/>
              </a:prstGeom>
              <a:blipFill>
                <a:blip r:embed="rId6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A7F6221-A1C4-40E3-88DE-036E88D42F0F}"/>
                  </a:ext>
                </a:extLst>
              </p:cNvPr>
              <p:cNvSpPr txBox="1"/>
              <p:nvPr/>
            </p:nvSpPr>
            <p:spPr>
              <a:xfrm>
                <a:off x="3718562" y="2712485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A7F6221-A1C4-40E3-88DE-036E88D4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2" y="2712485"/>
                <a:ext cx="468077" cy="369332"/>
              </a:xfrm>
              <a:prstGeom prst="rect">
                <a:avLst/>
              </a:prstGeom>
              <a:blipFill>
                <a:blip r:embed="rId7"/>
                <a:stretch>
                  <a:fillRect l="-2597" r="-14286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1EA5342-2069-4980-A4D7-40D6B2A7B199}"/>
                  </a:ext>
                </a:extLst>
              </p:cNvPr>
              <p:cNvSpPr txBox="1"/>
              <p:nvPr/>
            </p:nvSpPr>
            <p:spPr>
              <a:xfrm>
                <a:off x="2071940" y="-8658"/>
                <a:ext cx="1010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1EA5342-2069-4980-A4D7-40D6B2A7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40" y="-8658"/>
                <a:ext cx="1010148" cy="369332"/>
              </a:xfrm>
              <a:prstGeom prst="rect">
                <a:avLst/>
              </a:prstGeom>
              <a:blipFill>
                <a:blip r:embed="rId8"/>
                <a:stretch>
                  <a:fillRect l="-4217" r="-722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B164275-085A-444B-92CA-768B3CC07E00}"/>
              </a:ext>
            </a:extLst>
          </p:cNvPr>
          <p:cNvCxnSpPr>
            <a:cxnSpLocks/>
          </p:cNvCxnSpPr>
          <p:nvPr/>
        </p:nvCxnSpPr>
        <p:spPr>
          <a:xfrm flipV="1">
            <a:off x="1005020" y="686422"/>
            <a:ext cx="1066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B5B72AF-D46F-4161-B8F4-10D546A0B1A9}"/>
              </a:ext>
            </a:extLst>
          </p:cNvPr>
          <p:cNvCxnSpPr>
            <a:cxnSpLocks/>
          </p:cNvCxnSpPr>
          <p:nvPr/>
        </p:nvCxnSpPr>
        <p:spPr>
          <a:xfrm>
            <a:off x="993944" y="665246"/>
            <a:ext cx="0" cy="20048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C06D87F-DFC6-45F9-A55F-50CB1E363A59}"/>
              </a:ext>
            </a:extLst>
          </p:cNvPr>
          <p:cNvCxnSpPr>
            <a:cxnSpLocks/>
          </p:cNvCxnSpPr>
          <p:nvPr/>
        </p:nvCxnSpPr>
        <p:spPr>
          <a:xfrm>
            <a:off x="555330" y="1585626"/>
            <a:ext cx="4317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FC4116A-47C5-4C2A-A18D-561A8427DF23}"/>
              </a:ext>
            </a:extLst>
          </p:cNvPr>
          <p:cNvCxnSpPr>
            <a:cxnSpLocks/>
          </p:cNvCxnSpPr>
          <p:nvPr/>
        </p:nvCxnSpPr>
        <p:spPr>
          <a:xfrm flipV="1">
            <a:off x="1040758" y="2666213"/>
            <a:ext cx="1066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EF3A122-DE7C-4402-A522-FA42AD3F9B8F}"/>
                  </a:ext>
                </a:extLst>
              </p:cNvPr>
              <p:cNvSpPr txBox="1"/>
              <p:nvPr/>
            </p:nvSpPr>
            <p:spPr>
              <a:xfrm>
                <a:off x="1681913" y="2864413"/>
                <a:ext cx="4712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EF3A122-DE7C-4402-A522-FA42AD3F9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913" y="2864413"/>
                <a:ext cx="471283" cy="369332"/>
              </a:xfrm>
              <a:prstGeom prst="rect">
                <a:avLst/>
              </a:prstGeom>
              <a:blipFill>
                <a:blip r:embed="rId9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A6E360-CC40-441F-AF99-7BEF03B49E70}"/>
                  </a:ext>
                </a:extLst>
              </p:cNvPr>
              <p:cNvSpPr txBox="1"/>
              <p:nvPr/>
            </p:nvSpPr>
            <p:spPr>
              <a:xfrm>
                <a:off x="2107678" y="1953563"/>
                <a:ext cx="12393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A6E360-CC40-441F-AF99-7BEF03B49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678" y="1953563"/>
                <a:ext cx="1239378" cy="369332"/>
              </a:xfrm>
              <a:prstGeom prst="rect">
                <a:avLst/>
              </a:prstGeom>
              <a:blipFill>
                <a:blip r:embed="rId10"/>
                <a:stretch>
                  <a:fillRect l="-1478" r="-5911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288C5EE-8483-4F2F-BD7E-3568358CC130}"/>
              </a:ext>
            </a:extLst>
          </p:cNvPr>
          <p:cNvCxnSpPr>
            <a:cxnSpLocks/>
          </p:cNvCxnSpPr>
          <p:nvPr/>
        </p:nvCxnSpPr>
        <p:spPr>
          <a:xfrm>
            <a:off x="1435919" y="3749490"/>
            <a:ext cx="0" cy="2624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21C7E1E5-592B-4D98-8217-2E6CA7E902C5}"/>
              </a:ext>
            </a:extLst>
          </p:cNvPr>
          <p:cNvCxnSpPr>
            <a:cxnSpLocks/>
          </p:cNvCxnSpPr>
          <p:nvPr/>
        </p:nvCxnSpPr>
        <p:spPr>
          <a:xfrm>
            <a:off x="1473605" y="5056791"/>
            <a:ext cx="1592152" cy="1398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C95533D-D572-463A-9E09-D61F19512E81}"/>
              </a:ext>
            </a:extLst>
          </p:cNvPr>
          <p:cNvCxnSpPr>
            <a:cxnSpLocks/>
          </p:cNvCxnSpPr>
          <p:nvPr/>
        </p:nvCxnSpPr>
        <p:spPr>
          <a:xfrm flipV="1">
            <a:off x="1420343" y="3749490"/>
            <a:ext cx="1563905" cy="129784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3AA8451C-B230-477A-8E10-D28DDAC15A38}"/>
                  </a:ext>
                </a:extLst>
              </p:cNvPr>
              <p:cNvSpPr txBox="1"/>
              <p:nvPr/>
            </p:nvSpPr>
            <p:spPr>
              <a:xfrm>
                <a:off x="1093826" y="482682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3AA8451C-B230-477A-8E10-D28DDAC15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26" y="4826824"/>
                <a:ext cx="241733" cy="369332"/>
              </a:xfrm>
              <a:prstGeom prst="rect">
                <a:avLst/>
              </a:prstGeom>
              <a:blipFill>
                <a:blip r:embed="rId11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7D3B84D1-8114-4A82-9ABE-E3D86AD5825A}"/>
                  </a:ext>
                </a:extLst>
              </p:cNvPr>
              <p:cNvSpPr txBox="1"/>
              <p:nvPr/>
            </p:nvSpPr>
            <p:spPr>
              <a:xfrm>
                <a:off x="1093826" y="367009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7D3B84D1-8114-4A82-9ABE-E3D86AD5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26" y="3670090"/>
                <a:ext cx="241733" cy="369332"/>
              </a:xfrm>
              <a:prstGeom prst="rect">
                <a:avLst/>
              </a:prstGeom>
              <a:blipFill>
                <a:blip r:embed="rId12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B45DC07-8179-430A-9D40-88466FC33567}"/>
                  </a:ext>
                </a:extLst>
              </p:cNvPr>
              <p:cNvSpPr txBox="1"/>
              <p:nvPr/>
            </p:nvSpPr>
            <p:spPr>
              <a:xfrm>
                <a:off x="1096563" y="605727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B45DC07-8179-430A-9D40-88466FC33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63" y="6057278"/>
                <a:ext cx="241733" cy="369332"/>
              </a:xfrm>
              <a:prstGeom prst="rect">
                <a:avLst/>
              </a:prstGeom>
              <a:blipFill>
                <a:blip r:embed="rId13"/>
                <a:stretch>
                  <a:fillRect l="-30000" r="-275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702AE28-8911-4CB2-B47C-1CCFE56B71E3}"/>
                  </a:ext>
                </a:extLst>
              </p:cNvPr>
              <p:cNvSpPr txBox="1"/>
              <p:nvPr/>
            </p:nvSpPr>
            <p:spPr>
              <a:xfrm>
                <a:off x="2107798" y="6327849"/>
                <a:ext cx="38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702AE28-8911-4CB2-B47C-1CCFE56B7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798" y="6327849"/>
                <a:ext cx="382078" cy="369332"/>
              </a:xfrm>
              <a:prstGeom prst="rect">
                <a:avLst/>
              </a:prstGeom>
              <a:blipFill>
                <a:blip r:embed="rId1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C92D370-9A7D-4AB1-B7EB-8D23CAA1C61D}"/>
              </a:ext>
            </a:extLst>
          </p:cNvPr>
          <p:cNvCxnSpPr>
            <a:cxnSpLocks/>
          </p:cNvCxnSpPr>
          <p:nvPr/>
        </p:nvCxnSpPr>
        <p:spPr>
          <a:xfrm flipV="1">
            <a:off x="3601462" y="2673207"/>
            <a:ext cx="723785" cy="6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0961D5D-7D64-43E5-ABBB-D4F5DD6D889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520623" y="657615"/>
            <a:ext cx="829244" cy="1996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ACD8E64-B928-4310-8117-D7B634A28A38}"/>
                  </a:ext>
                </a:extLst>
              </p:cNvPr>
              <p:cNvSpPr txBox="1"/>
              <p:nvPr/>
            </p:nvSpPr>
            <p:spPr>
              <a:xfrm>
                <a:off x="3471170" y="1884941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ACD8E64-B928-4310-8117-D7B634A28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70" y="1884941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F670339-A369-4D99-861B-919C70AD84D1}"/>
                  </a:ext>
                </a:extLst>
              </p:cNvPr>
              <p:cNvSpPr txBox="1"/>
              <p:nvPr/>
            </p:nvSpPr>
            <p:spPr>
              <a:xfrm>
                <a:off x="3182068" y="1085286"/>
                <a:ext cx="5364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F670339-A369-4D99-861B-919C70AD8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068" y="1085286"/>
                <a:ext cx="536494" cy="369332"/>
              </a:xfrm>
              <a:prstGeom prst="rect">
                <a:avLst/>
              </a:prstGeom>
              <a:blipFill>
                <a:blip r:embed="rId16"/>
                <a:stretch>
                  <a:fillRect r="-681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64">
            <a:extLst>
              <a:ext uri="{FF2B5EF4-FFF2-40B4-BE49-F238E27FC236}">
                <a16:creationId xmlns:a16="http://schemas.microsoft.com/office/drawing/2014/main" id="{8162241A-0A77-4F45-A214-1AAE3F1364C0}"/>
              </a:ext>
            </a:extLst>
          </p:cNvPr>
          <p:cNvGrpSpPr/>
          <p:nvPr/>
        </p:nvGrpSpPr>
        <p:grpSpPr>
          <a:xfrm>
            <a:off x="4369901" y="455252"/>
            <a:ext cx="369332" cy="1042899"/>
            <a:chOff x="1442621" y="3880883"/>
            <a:chExt cx="369332" cy="1042899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8EE8586-FFBD-4BE7-819B-063E7D0C8E99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2C29A79C-5672-44FE-A5F5-5AD9432604D7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6DFDC1B9-AABF-4A3B-BA62-0AD1DC7A4811}"/>
                  </a:ext>
                </a:extLst>
              </p:cNvPr>
              <p:cNvCxnSpPr>
                <a:cxnSpLocks/>
                <a:stCxn id="69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CBF7925-7B2E-4306-AE55-6414EC675242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37A2F77A-6371-4189-A24E-6FE4BE7AC659}"/>
              </a:ext>
            </a:extLst>
          </p:cNvPr>
          <p:cNvGrpSpPr/>
          <p:nvPr/>
        </p:nvGrpSpPr>
        <p:grpSpPr>
          <a:xfrm>
            <a:off x="4393052" y="2449832"/>
            <a:ext cx="369332" cy="1042899"/>
            <a:chOff x="1442621" y="3880883"/>
            <a:chExt cx="369332" cy="1042899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82DEE24-58AB-4801-BB6C-A58A2BC309F7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7003D40B-7845-4C44-8B0D-09AF0E9CE346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B3E0587A-F7AD-4BCE-AC35-26A66E781D43}"/>
                  </a:ext>
                </a:extLst>
              </p:cNvPr>
              <p:cNvCxnSpPr>
                <a:cxnSpLocks/>
                <a:stCxn id="74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77085C0-409D-4523-AAAB-3A5CD6283793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sp>
        <p:nvSpPr>
          <p:cNvPr id="75" name="橢圓 74">
            <a:extLst>
              <a:ext uri="{FF2B5EF4-FFF2-40B4-BE49-F238E27FC236}">
                <a16:creationId xmlns:a16="http://schemas.microsoft.com/office/drawing/2014/main" id="{0FE782D8-1168-4E48-92EB-432857933330}"/>
              </a:ext>
            </a:extLst>
          </p:cNvPr>
          <p:cNvSpPr/>
          <p:nvPr/>
        </p:nvSpPr>
        <p:spPr>
          <a:xfrm>
            <a:off x="5161709" y="295300"/>
            <a:ext cx="6381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8CC20C45-7F43-4CE1-8AE6-3A9594781449}"/>
              </a:ext>
            </a:extLst>
          </p:cNvPr>
          <p:cNvCxnSpPr>
            <a:cxnSpLocks/>
          </p:cNvCxnSpPr>
          <p:nvPr/>
        </p:nvCxnSpPr>
        <p:spPr>
          <a:xfrm>
            <a:off x="4738462" y="634659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973E5AA7-5B21-444A-9F91-6E20892C20C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799884" y="628405"/>
            <a:ext cx="723785" cy="972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D9B52C57-F547-424F-8B88-F2ABB5AB961E}"/>
              </a:ext>
            </a:extLst>
          </p:cNvPr>
          <p:cNvSpPr/>
          <p:nvPr/>
        </p:nvSpPr>
        <p:spPr>
          <a:xfrm>
            <a:off x="5199395" y="2289880"/>
            <a:ext cx="6381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5269990-ABC1-4B87-8CA6-AF79852027E0}"/>
              </a:ext>
            </a:extLst>
          </p:cNvPr>
          <p:cNvCxnSpPr>
            <a:cxnSpLocks/>
          </p:cNvCxnSpPr>
          <p:nvPr/>
        </p:nvCxnSpPr>
        <p:spPr>
          <a:xfrm>
            <a:off x="4776148" y="2629239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AE77CADE-FCD8-459F-97F4-55F7849726B3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5837570" y="1601142"/>
            <a:ext cx="686099" cy="1021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5B043C0D-C9D7-4396-8CB1-F4F57DEB541E}"/>
              </a:ext>
            </a:extLst>
          </p:cNvPr>
          <p:cNvGrpSpPr/>
          <p:nvPr/>
        </p:nvGrpSpPr>
        <p:grpSpPr>
          <a:xfrm>
            <a:off x="5216625" y="458410"/>
            <a:ext cx="459145" cy="216188"/>
            <a:chOff x="1796442" y="4366794"/>
            <a:chExt cx="459145" cy="216188"/>
          </a:xfrm>
        </p:grpSpPr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8CC3899D-41D2-4B23-AA08-0C6C1F02526A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78FA7FAF-9968-4B79-81A5-544CB1891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7FAC457-6DD8-4FC5-AE68-0E9E2F1DA8CB}"/>
              </a:ext>
            </a:extLst>
          </p:cNvPr>
          <p:cNvGrpSpPr/>
          <p:nvPr/>
        </p:nvGrpSpPr>
        <p:grpSpPr>
          <a:xfrm>
            <a:off x="5263509" y="2483075"/>
            <a:ext cx="459145" cy="216188"/>
            <a:chOff x="1796442" y="4366794"/>
            <a:chExt cx="459145" cy="216188"/>
          </a:xfrm>
        </p:grpSpPr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FFB0CDE0-6527-402A-945F-5E4719730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49964421-FA29-4EF1-90D4-89FBDB574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1261CA29-106E-41F7-ABC8-CDB513F10773}"/>
              </a:ext>
            </a:extLst>
          </p:cNvPr>
          <p:cNvSpPr/>
          <p:nvPr/>
        </p:nvSpPr>
        <p:spPr>
          <a:xfrm>
            <a:off x="6523669" y="1427322"/>
            <a:ext cx="369332" cy="347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CE5281DB-A8B2-4E92-986E-9424EE21820E}"/>
              </a:ext>
            </a:extLst>
          </p:cNvPr>
          <p:cNvCxnSpPr>
            <a:cxnSpLocks/>
          </p:cNvCxnSpPr>
          <p:nvPr/>
        </p:nvCxnSpPr>
        <p:spPr>
          <a:xfrm>
            <a:off x="6902268" y="1601814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13E2BE-6D83-46B1-96CC-3818E0BCB92C}"/>
                  </a:ext>
                </a:extLst>
              </p:cNvPr>
              <p:cNvSpPr txBox="1"/>
              <p:nvPr/>
            </p:nvSpPr>
            <p:spPr>
              <a:xfrm>
                <a:off x="6110528" y="715008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13E2BE-6D83-46B1-96CC-3818E0BCB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528" y="715008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93099FBE-B40D-45D3-8969-7FCFD1D65B1A}"/>
                  </a:ext>
                </a:extLst>
              </p:cNvPr>
              <p:cNvSpPr txBox="1"/>
              <p:nvPr/>
            </p:nvSpPr>
            <p:spPr>
              <a:xfrm>
                <a:off x="6070479" y="2259907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93099FBE-B40D-45D3-8969-7FCFD1D65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79" y="2259907"/>
                <a:ext cx="238847" cy="369332"/>
              </a:xfrm>
              <a:prstGeom prst="rect">
                <a:avLst/>
              </a:prstGeom>
              <a:blipFill>
                <a:blip r:embed="rId18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70C8ADB1-430A-4809-802A-3458F8152454}"/>
                  </a:ext>
                </a:extLst>
              </p:cNvPr>
              <p:cNvSpPr txBox="1"/>
              <p:nvPr/>
            </p:nvSpPr>
            <p:spPr>
              <a:xfrm>
                <a:off x="7366601" y="1398547"/>
                <a:ext cx="38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70C8ADB1-430A-4809-802A-3458F8152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601" y="1398547"/>
                <a:ext cx="382078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CC67C11D-9958-4C90-8B33-BE14B0FF0B34}"/>
                  </a:ext>
                </a:extLst>
              </p:cNvPr>
              <p:cNvSpPr txBox="1"/>
              <p:nvPr/>
            </p:nvSpPr>
            <p:spPr>
              <a:xfrm>
                <a:off x="4407376" y="-18121"/>
                <a:ext cx="1144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CC67C11D-9958-4C90-8B33-BE14B0FF0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76" y="-18121"/>
                <a:ext cx="1144352" cy="369332"/>
              </a:xfrm>
              <a:prstGeom prst="rect">
                <a:avLst/>
              </a:prstGeom>
              <a:blipFill>
                <a:blip r:embed="rId20"/>
                <a:stretch>
                  <a:fillRect l="-3723" r="-638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895C6B18-0D27-4821-900C-2FDB1A1E1641}"/>
                  </a:ext>
                </a:extLst>
              </p:cNvPr>
              <p:cNvSpPr txBox="1"/>
              <p:nvPr/>
            </p:nvSpPr>
            <p:spPr>
              <a:xfrm>
                <a:off x="4331694" y="1935311"/>
                <a:ext cx="1373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895C6B18-0D27-4821-900C-2FDB1A1E1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694" y="1935311"/>
                <a:ext cx="1373581" cy="369332"/>
              </a:xfrm>
              <a:prstGeom prst="rect">
                <a:avLst/>
              </a:prstGeom>
              <a:blipFill>
                <a:blip r:embed="rId21"/>
                <a:stretch>
                  <a:fillRect l="-889" r="-5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6CBE2E17-11B3-422E-8C8F-6C02EDCB9221}"/>
              </a:ext>
            </a:extLst>
          </p:cNvPr>
          <p:cNvCxnSpPr>
            <a:cxnSpLocks/>
          </p:cNvCxnSpPr>
          <p:nvPr/>
        </p:nvCxnSpPr>
        <p:spPr>
          <a:xfrm>
            <a:off x="3952117" y="3651666"/>
            <a:ext cx="0" cy="277494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37A54075-381E-4E4D-BD57-B626F482DC1F}"/>
                  </a:ext>
                </a:extLst>
              </p:cNvPr>
              <p:cNvSpPr txBox="1"/>
              <p:nvPr/>
            </p:nvSpPr>
            <p:spPr>
              <a:xfrm>
                <a:off x="3475819" y="4886714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37A54075-381E-4E4D-BD57-B626F482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19" y="4886714"/>
                <a:ext cx="375937" cy="369332"/>
              </a:xfrm>
              <a:prstGeom prst="rect">
                <a:avLst/>
              </a:prstGeom>
              <a:blipFill>
                <a:blip r:embed="rId22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D8BC243E-D6CF-4C12-8B75-116C178DEC82}"/>
                  </a:ext>
                </a:extLst>
              </p:cNvPr>
              <p:cNvSpPr txBox="1"/>
              <p:nvPr/>
            </p:nvSpPr>
            <p:spPr>
              <a:xfrm>
                <a:off x="4641146" y="6350120"/>
                <a:ext cx="3759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D8BC243E-D6CF-4C12-8B75-116C178D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46" y="6350120"/>
                <a:ext cx="375937" cy="369332"/>
              </a:xfrm>
              <a:prstGeom prst="rect">
                <a:avLst/>
              </a:prstGeom>
              <a:blipFill>
                <a:blip r:embed="rId23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9679EE5A-48C1-4A02-9102-C6B5DD5C1C2B}"/>
              </a:ext>
            </a:extLst>
          </p:cNvPr>
          <p:cNvCxnSpPr>
            <a:cxnSpLocks/>
          </p:cNvCxnSpPr>
          <p:nvPr/>
        </p:nvCxnSpPr>
        <p:spPr>
          <a:xfrm>
            <a:off x="3942754" y="5103308"/>
            <a:ext cx="1575728" cy="12994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8F8E583A-0308-4096-8CC0-94B43E272996}"/>
              </a:ext>
            </a:extLst>
          </p:cNvPr>
          <p:cNvCxnSpPr>
            <a:cxnSpLocks/>
          </p:cNvCxnSpPr>
          <p:nvPr/>
        </p:nvCxnSpPr>
        <p:spPr>
          <a:xfrm flipV="1">
            <a:off x="3917236" y="3709469"/>
            <a:ext cx="1472171" cy="14314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D8ACCD0-D638-4729-A3DF-1F937B5E5208}"/>
                  </a:ext>
                </a:extLst>
              </p:cNvPr>
              <p:cNvSpPr txBox="1"/>
              <p:nvPr/>
            </p:nvSpPr>
            <p:spPr>
              <a:xfrm>
                <a:off x="3590593" y="358233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D8ACCD0-D638-4729-A3DF-1F937B5E5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593" y="3582331"/>
                <a:ext cx="241733" cy="369332"/>
              </a:xfrm>
              <a:prstGeom prst="rect">
                <a:avLst/>
              </a:prstGeom>
              <a:blipFill>
                <a:blip r:embed="rId24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BD9F8ADB-2776-4A3E-9B15-BE054ED08E17}"/>
                  </a:ext>
                </a:extLst>
              </p:cNvPr>
              <p:cNvSpPr txBox="1"/>
              <p:nvPr/>
            </p:nvSpPr>
            <p:spPr>
              <a:xfrm>
                <a:off x="3555144" y="6178750"/>
                <a:ext cx="2417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BD9F8ADB-2776-4A3E-9B15-BE054ED08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144" y="6178750"/>
                <a:ext cx="241733" cy="369332"/>
              </a:xfrm>
              <a:prstGeom prst="rect">
                <a:avLst/>
              </a:prstGeom>
              <a:blipFill>
                <a:blip r:embed="rId25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C214C830-6FAC-4FBC-BC1F-017DB5FC749A}"/>
              </a:ext>
            </a:extLst>
          </p:cNvPr>
          <p:cNvCxnSpPr>
            <a:cxnSpLocks/>
          </p:cNvCxnSpPr>
          <p:nvPr/>
        </p:nvCxnSpPr>
        <p:spPr>
          <a:xfrm>
            <a:off x="6346805" y="3579805"/>
            <a:ext cx="0" cy="29331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5D5962F4-E75C-429F-90A7-F02B14A72D9D}"/>
                  </a:ext>
                </a:extLst>
              </p:cNvPr>
              <p:cNvSpPr txBox="1"/>
              <p:nvPr/>
            </p:nvSpPr>
            <p:spPr>
              <a:xfrm>
                <a:off x="6004712" y="482385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5D5962F4-E75C-429F-90A7-F02B14A72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712" y="4823859"/>
                <a:ext cx="241733" cy="369332"/>
              </a:xfrm>
              <a:prstGeom prst="rect">
                <a:avLst/>
              </a:prstGeom>
              <a:blipFill>
                <a:blip r:embed="rId26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BD067CDE-50D0-4619-8316-5CDD5DCF0D06}"/>
                  </a:ext>
                </a:extLst>
              </p:cNvPr>
              <p:cNvSpPr txBox="1"/>
              <p:nvPr/>
            </p:nvSpPr>
            <p:spPr>
              <a:xfrm>
                <a:off x="6873881" y="6344530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BD067CDE-50D0-4619-8316-5CDD5DCF0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881" y="6344530"/>
                <a:ext cx="383054" cy="369332"/>
              </a:xfrm>
              <a:prstGeom prst="rect">
                <a:avLst/>
              </a:prstGeom>
              <a:blipFill>
                <a:blip r:embed="rId27"/>
                <a:stretch>
                  <a:fillRect l="-11290" r="-806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9675F05-93BF-447B-93BF-4B496429C3ED}"/>
                  </a:ext>
                </a:extLst>
              </p:cNvPr>
              <p:cNvSpPr txBox="1"/>
              <p:nvPr/>
            </p:nvSpPr>
            <p:spPr>
              <a:xfrm>
                <a:off x="6026420" y="345905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9675F05-93BF-447B-93BF-4B496429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20" y="3459054"/>
                <a:ext cx="241733" cy="369332"/>
              </a:xfrm>
              <a:prstGeom prst="rect">
                <a:avLst/>
              </a:prstGeom>
              <a:blipFill>
                <a:blip r:embed="rId28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D916A0CB-0C0D-485B-BEEA-C7E413ECFA83}"/>
                  </a:ext>
                </a:extLst>
              </p:cNvPr>
              <p:cNvSpPr txBox="1"/>
              <p:nvPr/>
            </p:nvSpPr>
            <p:spPr>
              <a:xfrm>
                <a:off x="6008640" y="626981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D916A0CB-0C0D-485B-BEEA-C7E413EC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640" y="6269811"/>
                <a:ext cx="241733" cy="369332"/>
              </a:xfrm>
              <a:prstGeom prst="rect">
                <a:avLst/>
              </a:prstGeom>
              <a:blipFill>
                <a:blip r:embed="rId29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3A8C1765-ED6F-4798-BD63-D811A5A0A168}"/>
              </a:ext>
            </a:extLst>
          </p:cNvPr>
          <p:cNvCxnSpPr>
            <a:cxnSpLocks/>
            <a:endCxn id="110" idx="3"/>
          </p:cNvCxnSpPr>
          <p:nvPr/>
        </p:nvCxnSpPr>
        <p:spPr>
          <a:xfrm flipV="1">
            <a:off x="6419468" y="3704420"/>
            <a:ext cx="1081984" cy="57551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橢圓 107">
            <a:extLst>
              <a:ext uri="{FF2B5EF4-FFF2-40B4-BE49-F238E27FC236}">
                <a16:creationId xmlns:a16="http://schemas.microsoft.com/office/drawing/2014/main" id="{95076A0D-E426-4068-B0F6-E4C4E1DACA05}"/>
              </a:ext>
            </a:extLst>
          </p:cNvPr>
          <p:cNvSpPr/>
          <p:nvPr/>
        </p:nvSpPr>
        <p:spPr>
          <a:xfrm>
            <a:off x="7541090" y="4984784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762D3291-6942-47E8-ACE4-6BF0D8C81145}"/>
              </a:ext>
            </a:extLst>
          </p:cNvPr>
          <p:cNvSpPr/>
          <p:nvPr/>
        </p:nvSpPr>
        <p:spPr>
          <a:xfrm>
            <a:off x="6326647" y="4223739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5A2D68C7-4FE3-4152-9742-477A32E194C8}"/>
              </a:ext>
            </a:extLst>
          </p:cNvPr>
          <p:cNvSpPr/>
          <p:nvPr/>
        </p:nvSpPr>
        <p:spPr>
          <a:xfrm>
            <a:off x="7476309" y="3557877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FBA08BD1-520F-4FAE-BAF8-56DD6F836E9B}"/>
              </a:ext>
            </a:extLst>
          </p:cNvPr>
          <p:cNvSpPr/>
          <p:nvPr/>
        </p:nvSpPr>
        <p:spPr>
          <a:xfrm>
            <a:off x="7541090" y="6443353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9FC42A41-2F39-4017-9C4B-305FB82E5F8F}"/>
              </a:ext>
            </a:extLst>
          </p:cNvPr>
          <p:cNvSpPr/>
          <p:nvPr/>
        </p:nvSpPr>
        <p:spPr>
          <a:xfrm>
            <a:off x="6268153" y="5628225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88D81C69-F824-47FB-A836-5A4459DB3798}"/>
              </a:ext>
            </a:extLst>
          </p:cNvPr>
          <p:cNvCxnSpPr>
            <a:cxnSpLocks/>
            <a:endCxn id="108" idx="3"/>
          </p:cNvCxnSpPr>
          <p:nvPr/>
        </p:nvCxnSpPr>
        <p:spPr>
          <a:xfrm flipV="1">
            <a:off x="6375721" y="5131327"/>
            <a:ext cx="1190512" cy="5987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66938966-F0A0-4709-B11A-E5682BD2C105}"/>
              </a:ext>
            </a:extLst>
          </p:cNvPr>
          <p:cNvCxnSpPr>
            <a:cxnSpLocks/>
          </p:cNvCxnSpPr>
          <p:nvPr/>
        </p:nvCxnSpPr>
        <p:spPr>
          <a:xfrm>
            <a:off x="6439839" y="4374999"/>
            <a:ext cx="1122313" cy="6713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5F50651A-0B71-43EB-95EB-616EC917178E}"/>
              </a:ext>
            </a:extLst>
          </p:cNvPr>
          <p:cNvCxnSpPr>
            <a:cxnSpLocks/>
            <a:stCxn id="112" idx="5"/>
            <a:endCxn id="111" idx="1"/>
          </p:cNvCxnSpPr>
          <p:nvPr/>
        </p:nvCxnSpPr>
        <p:spPr>
          <a:xfrm>
            <a:off x="6414696" y="5774768"/>
            <a:ext cx="1151537" cy="6937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15A3E56-1383-4F0C-B13D-2DEC28C6503E}"/>
                  </a:ext>
                </a:extLst>
              </p:cNvPr>
              <p:cNvSpPr txBox="1"/>
              <p:nvPr/>
            </p:nvSpPr>
            <p:spPr>
              <a:xfrm>
                <a:off x="7366601" y="4209764"/>
                <a:ext cx="14495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pieces 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15A3E56-1383-4F0C-B13D-2DEC28C65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601" y="4209764"/>
                <a:ext cx="1449564" cy="430887"/>
              </a:xfrm>
              <a:prstGeom prst="rect">
                <a:avLst/>
              </a:prstGeom>
              <a:blipFill>
                <a:blip r:embed="rId30"/>
                <a:stretch>
                  <a:fillRect t="-24286" r="-13866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1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100" grpId="0"/>
      <p:bldP spid="101" grpId="0"/>
      <p:bldP spid="103" grpId="0"/>
      <p:bldP spid="104" grpId="0"/>
      <p:bldP spid="105" grpId="0"/>
      <p:bldP spid="106" grpId="0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1CD2D-2616-415A-A9F3-059FD20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魚與熊掌可以兼得嗎？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CB19627-E7D2-4193-83E1-00FD374C2E10}"/>
              </a:ext>
            </a:extLst>
          </p:cNvPr>
          <p:cNvCxnSpPr>
            <a:cxnSpLocks/>
          </p:cNvCxnSpPr>
          <p:nvPr/>
        </p:nvCxnSpPr>
        <p:spPr>
          <a:xfrm flipV="1">
            <a:off x="6127454" y="2213634"/>
            <a:ext cx="0" cy="2838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A976F2C-D312-4134-AAE5-358275222236}"/>
                  </a:ext>
                </a:extLst>
              </p:cNvPr>
              <p:cNvSpPr txBox="1"/>
              <p:nvPr/>
            </p:nvSpPr>
            <p:spPr>
              <a:xfrm>
                <a:off x="6233910" y="2735462"/>
                <a:ext cx="228144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A976F2C-D312-4134-AAE5-358275222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10" y="2735462"/>
                <a:ext cx="2281440" cy="509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C0C4C672-AACC-4DEA-92F0-2064B6582740}"/>
              </a:ext>
            </a:extLst>
          </p:cNvPr>
          <p:cNvSpPr/>
          <p:nvPr/>
        </p:nvSpPr>
        <p:spPr>
          <a:xfrm>
            <a:off x="5995190" y="2848335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5FCA21D-540A-4D4B-B6A6-F7E4D9D67AAB}"/>
                  </a:ext>
                </a:extLst>
              </p:cNvPr>
              <p:cNvSpPr txBox="1"/>
              <p:nvPr/>
            </p:nvSpPr>
            <p:spPr>
              <a:xfrm>
                <a:off x="5093190" y="1685250"/>
                <a:ext cx="22814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0" dirty="0"/>
                  <a:t>smaller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b="0" dirty="0"/>
                  <a:t> 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5FCA21D-540A-4D4B-B6A6-F7E4D9D67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190" y="1685250"/>
                <a:ext cx="2281440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57131D2-4EA8-431A-9B2A-7C6A4AFBDD5B}"/>
                  </a:ext>
                </a:extLst>
              </p:cNvPr>
              <p:cNvSpPr txBox="1"/>
              <p:nvPr/>
            </p:nvSpPr>
            <p:spPr>
              <a:xfrm>
                <a:off x="1385344" y="1708497"/>
                <a:ext cx="22814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0" dirty="0"/>
                  <a:t>larger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b="0" dirty="0"/>
                  <a:t> 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57131D2-4EA8-431A-9B2A-7C6A4AFB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344" y="1708497"/>
                <a:ext cx="2281440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>
            <a:extLst>
              <a:ext uri="{FF2B5EF4-FFF2-40B4-BE49-F238E27FC236}">
                <a16:creationId xmlns:a16="http://schemas.microsoft.com/office/drawing/2014/main" id="{20C862FB-DBFB-49EB-A9D8-F8920D036FDE}"/>
              </a:ext>
            </a:extLst>
          </p:cNvPr>
          <p:cNvSpPr/>
          <p:nvPr/>
        </p:nvSpPr>
        <p:spPr>
          <a:xfrm>
            <a:off x="6014240" y="3703342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A9C4AFE-9890-441E-A5AB-D8A89F817DC3}"/>
                  </a:ext>
                </a:extLst>
              </p:cNvPr>
              <p:cNvSpPr txBox="1"/>
              <p:nvPr/>
            </p:nvSpPr>
            <p:spPr>
              <a:xfrm>
                <a:off x="6278769" y="3549440"/>
                <a:ext cx="191620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A9C4AFE-9890-441E-A5AB-D8A89F81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69" y="3549440"/>
                <a:ext cx="1916206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8F18C5C-4E8F-48B2-A4CF-5DF50D446721}"/>
              </a:ext>
            </a:extLst>
          </p:cNvPr>
          <p:cNvCxnSpPr>
            <a:cxnSpLocks/>
          </p:cNvCxnSpPr>
          <p:nvPr/>
        </p:nvCxnSpPr>
        <p:spPr>
          <a:xfrm flipV="1">
            <a:off x="2463673" y="2237748"/>
            <a:ext cx="0" cy="2838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620BFEF-F350-41C1-9F41-4E0A369AD076}"/>
                  </a:ext>
                </a:extLst>
              </p:cNvPr>
              <p:cNvSpPr txBox="1"/>
              <p:nvPr/>
            </p:nvSpPr>
            <p:spPr>
              <a:xfrm>
                <a:off x="2570129" y="2759576"/>
                <a:ext cx="228144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620BFEF-F350-41C1-9F41-4E0A369A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29" y="2759576"/>
                <a:ext cx="2281440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橢圓 18">
            <a:extLst>
              <a:ext uri="{FF2B5EF4-FFF2-40B4-BE49-F238E27FC236}">
                <a16:creationId xmlns:a16="http://schemas.microsoft.com/office/drawing/2014/main" id="{2A24C6DC-9F53-4250-B917-09CB4E68627D}"/>
              </a:ext>
            </a:extLst>
          </p:cNvPr>
          <p:cNvSpPr/>
          <p:nvPr/>
        </p:nvSpPr>
        <p:spPr>
          <a:xfrm>
            <a:off x="2331409" y="2872449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FFAEC9C-7F7E-4B01-80BC-B439E56F5657}"/>
              </a:ext>
            </a:extLst>
          </p:cNvPr>
          <p:cNvSpPr/>
          <p:nvPr/>
        </p:nvSpPr>
        <p:spPr>
          <a:xfrm>
            <a:off x="2331409" y="4472364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23E60D3-2A19-4E05-BD1D-A30109F4EF05}"/>
                  </a:ext>
                </a:extLst>
              </p:cNvPr>
              <p:cNvSpPr txBox="1"/>
              <p:nvPr/>
            </p:nvSpPr>
            <p:spPr>
              <a:xfrm>
                <a:off x="2595938" y="4318462"/>
                <a:ext cx="191620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23E60D3-2A19-4E05-BD1D-A30109F4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938" y="4318462"/>
                <a:ext cx="1916206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4C7FF231-2044-4C4E-BF87-79CE22091CA4}"/>
              </a:ext>
            </a:extLst>
          </p:cNvPr>
          <p:cNvSpPr txBox="1"/>
          <p:nvPr/>
        </p:nvSpPr>
        <p:spPr>
          <a:xfrm>
            <a:off x="4954547" y="3573196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9011D97-3987-4BE9-8E62-3673DE1A3966}"/>
              </a:ext>
            </a:extLst>
          </p:cNvPr>
          <p:cNvSpPr txBox="1"/>
          <p:nvPr/>
        </p:nvSpPr>
        <p:spPr>
          <a:xfrm>
            <a:off x="1420984" y="4365975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75500A0-1B2E-4762-B551-1380A1D46EAD}"/>
              </a:ext>
            </a:extLst>
          </p:cNvPr>
          <p:cNvSpPr txBox="1"/>
          <p:nvPr/>
        </p:nvSpPr>
        <p:spPr>
          <a:xfrm>
            <a:off x="4782046" y="3129171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F125E45-7281-4AD5-A02F-487EF6EC47D9}"/>
              </a:ext>
            </a:extLst>
          </p:cNvPr>
          <p:cNvSpPr txBox="1"/>
          <p:nvPr/>
        </p:nvSpPr>
        <p:spPr>
          <a:xfrm>
            <a:off x="1216498" y="3482510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26" name="左大括弧 25">
            <a:extLst>
              <a:ext uri="{FF2B5EF4-FFF2-40B4-BE49-F238E27FC236}">
                <a16:creationId xmlns:a16="http://schemas.microsoft.com/office/drawing/2014/main" id="{05CAFCB4-2351-4256-8EEF-65C91BECF96F}"/>
              </a:ext>
            </a:extLst>
          </p:cNvPr>
          <p:cNvSpPr/>
          <p:nvPr/>
        </p:nvSpPr>
        <p:spPr>
          <a:xfrm>
            <a:off x="5649177" y="2937511"/>
            <a:ext cx="304794" cy="914852"/>
          </a:xfrm>
          <a:prstGeom prst="leftBrace">
            <a:avLst>
              <a:gd name="adj1" fmla="val 6333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左大括弧 26">
            <a:extLst>
              <a:ext uri="{FF2B5EF4-FFF2-40B4-BE49-F238E27FC236}">
                <a16:creationId xmlns:a16="http://schemas.microsoft.com/office/drawing/2014/main" id="{7F324EB0-1BEA-413A-B55F-7FD7BD962DA9}"/>
              </a:ext>
            </a:extLst>
          </p:cNvPr>
          <p:cNvSpPr/>
          <p:nvPr/>
        </p:nvSpPr>
        <p:spPr>
          <a:xfrm>
            <a:off x="2066229" y="3014199"/>
            <a:ext cx="304794" cy="1458199"/>
          </a:xfrm>
          <a:prstGeom prst="leftBrace">
            <a:avLst>
              <a:gd name="adj1" fmla="val 6333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29C2DCD6-9457-488C-9974-69FD5B914E09}"/>
              </a:ext>
            </a:extLst>
          </p:cNvPr>
          <p:cNvSpPr/>
          <p:nvPr/>
        </p:nvSpPr>
        <p:spPr>
          <a:xfrm>
            <a:off x="1502340" y="4411995"/>
            <a:ext cx="755399" cy="3635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0C8629A2-D03F-48A1-BBB0-0FB6557C8E79}"/>
              </a:ext>
            </a:extLst>
          </p:cNvPr>
          <p:cNvSpPr/>
          <p:nvPr/>
        </p:nvSpPr>
        <p:spPr>
          <a:xfrm>
            <a:off x="4893150" y="3147068"/>
            <a:ext cx="755399" cy="3635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470E6C6-F35B-423E-A140-1C1773509BE6}"/>
                  </a:ext>
                </a:extLst>
              </p:cNvPr>
              <p:cNvSpPr txBox="1"/>
              <p:nvPr/>
            </p:nvSpPr>
            <p:spPr>
              <a:xfrm>
                <a:off x="2365620" y="5671588"/>
                <a:ext cx="3906390" cy="578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470E6C6-F35B-423E-A140-1C177350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620" y="5671588"/>
                <a:ext cx="3906390" cy="5785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CB9EC8-6870-474A-B2F0-28804D67AACC}"/>
              </a:ext>
            </a:extLst>
          </p:cNvPr>
          <p:cNvSpPr txBox="1"/>
          <p:nvPr/>
        </p:nvSpPr>
        <p:spPr>
          <a:xfrm>
            <a:off x="5235975" y="6246093"/>
            <a:ext cx="3279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/>
              <a:t>Small (fewer candidates) 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8751675-7AB9-4B64-A702-818B7F0F7EFC}"/>
              </a:ext>
            </a:extLst>
          </p:cNvPr>
          <p:cNvCxnSpPr>
            <a:cxnSpLocks/>
          </p:cNvCxnSpPr>
          <p:nvPr/>
        </p:nvCxnSpPr>
        <p:spPr>
          <a:xfrm>
            <a:off x="4764370" y="6245689"/>
            <a:ext cx="504855" cy="230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B051D44-7A24-43A8-8394-726EC9786C63}"/>
              </a:ext>
            </a:extLst>
          </p:cNvPr>
          <p:cNvSpPr txBox="1"/>
          <p:nvPr/>
        </p:nvSpPr>
        <p:spPr>
          <a:xfrm>
            <a:off x="5953971" y="5196897"/>
            <a:ext cx="3279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/>
              <a:t>Still low loss</a:t>
            </a:r>
            <a:endParaRPr lang="zh-TW" altLang="en-US" sz="24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EB971AF-3044-4090-BC7C-3B2D6B195D17}"/>
              </a:ext>
            </a:extLst>
          </p:cNvPr>
          <p:cNvCxnSpPr>
            <a:cxnSpLocks/>
          </p:cNvCxnSpPr>
          <p:nvPr/>
        </p:nvCxnSpPr>
        <p:spPr>
          <a:xfrm flipV="1">
            <a:off x="5708818" y="5457231"/>
            <a:ext cx="305422" cy="213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ADC44F32-B206-4ABF-8A4A-9F13CCC13FFB}"/>
              </a:ext>
            </a:extLst>
          </p:cNvPr>
          <p:cNvSpPr/>
          <p:nvPr/>
        </p:nvSpPr>
        <p:spPr>
          <a:xfrm>
            <a:off x="4389833" y="6046787"/>
            <a:ext cx="360024" cy="2308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2D62ACA5-BB82-4F78-8FA4-AE511CCBB9B7}"/>
              </a:ext>
            </a:extLst>
          </p:cNvPr>
          <p:cNvSpPr/>
          <p:nvPr/>
        </p:nvSpPr>
        <p:spPr>
          <a:xfrm>
            <a:off x="4764370" y="5689793"/>
            <a:ext cx="1470914" cy="46166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14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" grpId="0"/>
      <p:bldP spid="14" grpId="0"/>
      <p:bldP spid="15" grpId="0" animBg="1"/>
      <p:bldP spid="16" grpId="0"/>
      <p:bldP spid="18" grpId="0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1" grpId="0"/>
      <p:bldP spid="32" grpId="0"/>
      <p:bldP spid="34" grpId="0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850558DE-98BB-4B82-BCD2-BD651470F2E0}"/>
              </a:ext>
            </a:extLst>
          </p:cNvPr>
          <p:cNvSpPr/>
          <p:nvPr/>
        </p:nvSpPr>
        <p:spPr>
          <a:xfrm>
            <a:off x="2882448" y="33852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728492D-3FEA-4ACE-9206-FA4FFEC6D913}"/>
              </a:ext>
            </a:extLst>
          </p:cNvPr>
          <p:cNvCxnSpPr>
            <a:cxnSpLocks/>
          </p:cNvCxnSpPr>
          <p:nvPr/>
        </p:nvCxnSpPr>
        <p:spPr>
          <a:xfrm>
            <a:off x="2459201" y="677886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ECF61597-37BF-4208-97B4-076E8072077F}"/>
              </a:ext>
            </a:extLst>
          </p:cNvPr>
          <p:cNvGrpSpPr/>
          <p:nvPr/>
        </p:nvGrpSpPr>
        <p:grpSpPr>
          <a:xfrm>
            <a:off x="2089869" y="483827"/>
            <a:ext cx="369332" cy="1042899"/>
            <a:chOff x="1442621" y="3880883"/>
            <a:chExt cx="369332" cy="10428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5C1127-D5A1-46AF-9FCF-CC7AF8D67146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30F7F71-3354-42B6-B232-3CD9573E7474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F7986741-695A-41F5-B688-8C0A1173C390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EE764C-AC7F-4110-91E7-A7B233B13474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339C039-E2FA-422A-8571-828D703E40B1}"/>
              </a:ext>
            </a:extLst>
          </p:cNvPr>
          <p:cNvCxnSpPr>
            <a:cxnSpLocks/>
          </p:cNvCxnSpPr>
          <p:nvPr/>
        </p:nvCxnSpPr>
        <p:spPr>
          <a:xfrm flipV="1">
            <a:off x="3520623" y="646039"/>
            <a:ext cx="824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BE7FD8D-3252-4A20-BE8F-BD470E1C8F13}"/>
                  </a:ext>
                </a:extLst>
              </p:cNvPr>
              <p:cNvSpPr txBox="1"/>
              <p:nvPr/>
            </p:nvSpPr>
            <p:spPr>
              <a:xfrm>
                <a:off x="1366084" y="240399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BE7FD8D-3252-4A20-BE8F-BD470E1C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84" y="240399"/>
                <a:ext cx="238847" cy="369332"/>
              </a:xfrm>
              <a:prstGeom prst="rect">
                <a:avLst/>
              </a:prstGeom>
              <a:blipFill>
                <a:blip r:embed="rId2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>
            <a:extLst>
              <a:ext uri="{FF2B5EF4-FFF2-40B4-BE49-F238E27FC236}">
                <a16:creationId xmlns:a16="http://schemas.microsoft.com/office/drawing/2014/main" id="{4183F645-E745-4959-845E-1B81D0C38EA3}"/>
              </a:ext>
            </a:extLst>
          </p:cNvPr>
          <p:cNvSpPr/>
          <p:nvPr/>
        </p:nvSpPr>
        <p:spPr>
          <a:xfrm>
            <a:off x="2920134" y="233310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D49349F-144C-44D5-AEE8-9E261C9BF11B}"/>
              </a:ext>
            </a:extLst>
          </p:cNvPr>
          <p:cNvCxnSpPr>
            <a:cxnSpLocks/>
          </p:cNvCxnSpPr>
          <p:nvPr/>
        </p:nvCxnSpPr>
        <p:spPr>
          <a:xfrm>
            <a:off x="2496887" y="2672466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A3D99BE-AD75-42F5-B9E7-90E4FF73361A}"/>
              </a:ext>
            </a:extLst>
          </p:cNvPr>
          <p:cNvGrpSpPr/>
          <p:nvPr/>
        </p:nvGrpSpPr>
        <p:grpSpPr>
          <a:xfrm>
            <a:off x="2127555" y="2478407"/>
            <a:ext cx="369332" cy="1042899"/>
            <a:chOff x="1442621" y="3880883"/>
            <a:chExt cx="369332" cy="104289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7406F2-316C-4F6C-917B-E935C3EB8505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C684CBF-F904-4198-B3A7-CBA364FCFB61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23C7482E-DF63-46BB-856C-C902E137E869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D6F4EE9-5D16-4F29-BED7-A5F8F1EE5FF6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AD796E9-5B6D-4E13-8B1D-9D8EDF537CF1}"/>
              </a:ext>
            </a:extLst>
          </p:cNvPr>
          <p:cNvCxnSpPr>
            <a:cxnSpLocks/>
          </p:cNvCxnSpPr>
          <p:nvPr/>
        </p:nvCxnSpPr>
        <p:spPr>
          <a:xfrm flipV="1">
            <a:off x="3582982" y="677886"/>
            <a:ext cx="742265" cy="1975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F86C91F-C587-45D4-89A3-2DC03B95B2E8}"/>
                  </a:ext>
                </a:extLst>
              </p:cNvPr>
              <p:cNvSpPr txBox="1"/>
              <p:nvPr/>
            </p:nvSpPr>
            <p:spPr>
              <a:xfrm>
                <a:off x="1168689" y="2704279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F86C91F-C587-45D4-89A3-2DC03B95B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89" y="2704279"/>
                <a:ext cx="468077" cy="369332"/>
              </a:xfrm>
              <a:prstGeom prst="rect">
                <a:avLst/>
              </a:prstGeom>
              <a:blipFill>
                <a:blip r:embed="rId3"/>
                <a:stretch>
                  <a:fillRect l="-3947" r="-1578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2E99C66-47BC-4CB9-8DFB-4B8B7E9FC0BD}"/>
                  </a:ext>
                </a:extLst>
              </p:cNvPr>
              <p:cNvSpPr txBox="1"/>
              <p:nvPr/>
            </p:nvSpPr>
            <p:spPr>
              <a:xfrm>
                <a:off x="1495579" y="862116"/>
                <a:ext cx="700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2E99C66-47BC-4CB9-8DFB-4B8B7E9FC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79" y="862116"/>
                <a:ext cx="700513" cy="369332"/>
              </a:xfrm>
              <a:prstGeom prst="rect">
                <a:avLst/>
              </a:prstGeom>
              <a:blipFill>
                <a:blip r:embed="rId4"/>
                <a:stretch>
                  <a:fillRect l="-1739" r="-11304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9F800864-0493-4E59-A8BF-DD0582E2FE5A}"/>
              </a:ext>
            </a:extLst>
          </p:cNvPr>
          <p:cNvGrpSpPr/>
          <p:nvPr/>
        </p:nvGrpSpPr>
        <p:grpSpPr>
          <a:xfrm>
            <a:off x="2937364" y="501637"/>
            <a:ext cx="459145" cy="216188"/>
            <a:chOff x="1796442" y="4366794"/>
            <a:chExt cx="459145" cy="216188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99D01E9-9F4F-4C71-A792-F6FDD4481C0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6326B42-887A-48F9-B091-EEA2DB80C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3A854F4-E95A-49F4-A001-DA297F9F9E4B}"/>
              </a:ext>
            </a:extLst>
          </p:cNvPr>
          <p:cNvGrpSpPr/>
          <p:nvPr/>
        </p:nvGrpSpPr>
        <p:grpSpPr>
          <a:xfrm>
            <a:off x="2984248" y="2526302"/>
            <a:ext cx="459145" cy="216188"/>
            <a:chOff x="1796442" y="4366794"/>
            <a:chExt cx="459145" cy="216188"/>
          </a:xfrm>
        </p:grpSpPr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84E2765B-FF96-45EA-9BA1-AE5EA9086DE1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52805375-C4E0-4981-AC96-1495B1DD5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D749DDC-AFED-4E1A-9CF6-BF9410E70F33}"/>
                  </a:ext>
                </a:extLst>
              </p:cNvPr>
              <p:cNvSpPr txBox="1"/>
              <p:nvPr/>
            </p:nvSpPr>
            <p:spPr>
              <a:xfrm>
                <a:off x="270612" y="137471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D749DDC-AFED-4E1A-9CF6-BF9410E70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12" y="1374711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A768596-3AAE-44B7-BFE8-FB7629D7B90E}"/>
                  </a:ext>
                </a:extLst>
              </p:cNvPr>
              <p:cNvSpPr txBox="1"/>
              <p:nvPr/>
            </p:nvSpPr>
            <p:spPr>
              <a:xfrm>
                <a:off x="3817083" y="250683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A768596-3AAE-44B7-BFE8-FB7629D7B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083" y="250683"/>
                <a:ext cx="238847" cy="369332"/>
              </a:xfrm>
              <a:prstGeom prst="rect">
                <a:avLst/>
              </a:prstGeom>
              <a:blipFill>
                <a:blip r:embed="rId6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A7F6221-A1C4-40E3-88DE-036E88D42F0F}"/>
                  </a:ext>
                </a:extLst>
              </p:cNvPr>
              <p:cNvSpPr txBox="1"/>
              <p:nvPr/>
            </p:nvSpPr>
            <p:spPr>
              <a:xfrm>
                <a:off x="3718562" y="2712485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A7F6221-A1C4-40E3-88DE-036E88D4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2" y="2712485"/>
                <a:ext cx="468077" cy="369332"/>
              </a:xfrm>
              <a:prstGeom prst="rect">
                <a:avLst/>
              </a:prstGeom>
              <a:blipFill>
                <a:blip r:embed="rId7"/>
                <a:stretch>
                  <a:fillRect l="-2597" r="-14286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1EA5342-2069-4980-A4D7-40D6B2A7B199}"/>
                  </a:ext>
                </a:extLst>
              </p:cNvPr>
              <p:cNvSpPr txBox="1"/>
              <p:nvPr/>
            </p:nvSpPr>
            <p:spPr>
              <a:xfrm>
                <a:off x="2071940" y="-8658"/>
                <a:ext cx="1010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1EA5342-2069-4980-A4D7-40D6B2A7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40" y="-8658"/>
                <a:ext cx="1010148" cy="369332"/>
              </a:xfrm>
              <a:prstGeom prst="rect">
                <a:avLst/>
              </a:prstGeom>
              <a:blipFill>
                <a:blip r:embed="rId8"/>
                <a:stretch>
                  <a:fillRect l="-4217" r="-722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B164275-085A-444B-92CA-768B3CC07E00}"/>
              </a:ext>
            </a:extLst>
          </p:cNvPr>
          <p:cNvCxnSpPr>
            <a:cxnSpLocks/>
          </p:cNvCxnSpPr>
          <p:nvPr/>
        </p:nvCxnSpPr>
        <p:spPr>
          <a:xfrm flipV="1">
            <a:off x="1005020" y="686422"/>
            <a:ext cx="1066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B5B72AF-D46F-4161-B8F4-10D546A0B1A9}"/>
              </a:ext>
            </a:extLst>
          </p:cNvPr>
          <p:cNvCxnSpPr>
            <a:cxnSpLocks/>
          </p:cNvCxnSpPr>
          <p:nvPr/>
        </p:nvCxnSpPr>
        <p:spPr>
          <a:xfrm>
            <a:off x="993944" y="665246"/>
            <a:ext cx="0" cy="20048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C06D87F-DFC6-45F9-A55F-50CB1E363A59}"/>
              </a:ext>
            </a:extLst>
          </p:cNvPr>
          <p:cNvCxnSpPr>
            <a:cxnSpLocks/>
          </p:cNvCxnSpPr>
          <p:nvPr/>
        </p:nvCxnSpPr>
        <p:spPr>
          <a:xfrm>
            <a:off x="555330" y="1585626"/>
            <a:ext cx="4317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FC4116A-47C5-4C2A-A18D-561A8427DF23}"/>
              </a:ext>
            </a:extLst>
          </p:cNvPr>
          <p:cNvCxnSpPr>
            <a:cxnSpLocks/>
          </p:cNvCxnSpPr>
          <p:nvPr/>
        </p:nvCxnSpPr>
        <p:spPr>
          <a:xfrm flipV="1">
            <a:off x="1040758" y="2666213"/>
            <a:ext cx="1066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EF3A122-DE7C-4402-A522-FA42AD3F9B8F}"/>
                  </a:ext>
                </a:extLst>
              </p:cNvPr>
              <p:cNvSpPr txBox="1"/>
              <p:nvPr/>
            </p:nvSpPr>
            <p:spPr>
              <a:xfrm>
                <a:off x="1681913" y="2864413"/>
                <a:ext cx="4712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EF3A122-DE7C-4402-A522-FA42AD3F9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913" y="2864413"/>
                <a:ext cx="471283" cy="369332"/>
              </a:xfrm>
              <a:prstGeom prst="rect">
                <a:avLst/>
              </a:prstGeom>
              <a:blipFill>
                <a:blip r:embed="rId9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A6E360-CC40-441F-AF99-7BEF03B49E70}"/>
                  </a:ext>
                </a:extLst>
              </p:cNvPr>
              <p:cNvSpPr txBox="1"/>
              <p:nvPr/>
            </p:nvSpPr>
            <p:spPr>
              <a:xfrm>
                <a:off x="2107678" y="1953563"/>
                <a:ext cx="12393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A6E360-CC40-441F-AF99-7BEF03B49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678" y="1953563"/>
                <a:ext cx="1239378" cy="369332"/>
              </a:xfrm>
              <a:prstGeom prst="rect">
                <a:avLst/>
              </a:prstGeom>
              <a:blipFill>
                <a:blip r:embed="rId10"/>
                <a:stretch>
                  <a:fillRect l="-1478" r="-5911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C92D370-9A7D-4AB1-B7EB-8D23CAA1C61D}"/>
              </a:ext>
            </a:extLst>
          </p:cNvPr>
          <p:cNvCxnSpPr>
            <a:cxnSpLocks/>
          </p:cNvCxnSpPr>
          <p:nvPr/>
        </p:nvCxnSpPr>
        <p:spPr>
          <a:xfrm flipV="1">
            <a:off x="3601462" y="2673207"/>
            <a:ext cx="723785" cy="6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0961D5D-7D64-43E5-ABBB-D4F5DD6D889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520623" y="657615"/>
            <a:ext cx="829244" cy="1996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ACD8E64-B928-4310-8117-D7B634A28A38}"/>
                  </a:ext>
                </a:extLst>
              </p:cNvPr>
              <p:cNvSpPr txBox="1"/>
              <p:nvPr/>
            </p:nvSpPr>
            <p:spPr>
              <a:xfrm>
                <a:off x="3471170" y="1884941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ACD8E64-B928-4310-8117-D7B634A28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70" y="1884941"/>
                <a:ext cx="238847" cy="369332"/>
              </a:xfrm>
              <a:prstGeom prst="rect">
                <a:avLst/>
              </a:prstGeom>
              <a:blipFill>
                <a:blip r:embed="rId11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F670339-A369-4D99-861B-919C70AD84D1}"/>
                  </a:ext>
                </a:extLst>
              </p:cNvPr>
              <p:cNvSpPr txBox="1"/>
              <p:nvPr/>
            </p:nvSpPr>
            <p:spPr>
              <a:xfrm>
                <a:off x="3182068" y="1085286"/>
                <a:ext cx="5364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F670339-A369-4D99-861B-919C70AD8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068" y="1085286"/>
                <a:ext cx="536494" cy="369332"/>
              </a:xfrm>
              <a:prstGeom prst="rect">
                <a:avLst/>
              </a:prstGeom>
              <a:blipFill>
                <a:blip r:embed="rId12"/>
                <a:stretch>
                  <a:fillRect r="-681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64">
            <a:extLst>
              <a:ext uri="{FF2B5EF4-FFF2-40B4-BE49-F238E27FC236}">
                <a16:creationId xmlns:a16="http://schemas.microsoft.com/office/drawing/2014/main" id="{8162241A-0A77-4F45-A214-1AAE3F1364C0}"/>
              </a:ext>
            </a:extLst>
          </p:cNvPr>
          <p:cNvGrpSpPr/>
          <p:nvPr/>
        </p:nvGrpSpPr>
        <p:grpSpPr>
          <a:xfrm>
            <a:off x="4369901" y="455252"/>
            <a:ext cx="369332" cy="1042899"/>
            <a:chOff x="1442621" y="3880883"/>
            <a:chExt cx="369332" cy="1042899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8EE8586-FFBD-4BE7-819B-063E7D0C8E99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2C29A79C-5672-44FE-A5F5-5AD9432604D7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6DFDC1B9-AABF-4A3B-BA62-0AD1DC7A4811}"/>
                  </a:ext>
                </a:extLst>
              </p:cNvPr>
              <p:cNvCxnSpPr>
                <a:cxnSpLocks/>
                <a:stCxn id="69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CBF7925-7B2E-4306-AE55-6414EC675242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37A2F77A-6371-4189-A24E-6FE4BE7AC659}"/>
              </a:ext>
            </a:extLst>
          </p:cNvPr>
          <p:cNvGrpSpPr/>
          <p:nvPr/>
        </p:nvGrpSpPr>
        <p:grpSpPr>
          <a:xfrm>
            <a:off x="4393052" y="2449832"/>
            <a:ext cx="369332" cy="1042899"/>
            <a:chOff x="1442621" y="3880883"/>
            <a:chExt cx="369332" cy="1042899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82DEE24-58AB-4801-BB6C-A58A2BC309F7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7003D40B-7845-4C44-8B0D-09AF0E9CE346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B3E0587A-F7AD-4BCE-AC35-26A66E781D43}"/>
                  </a:ext>
                </a:extLst>
              </p:cNvPr>
              <p:cNvCxnSpPr>
                <a:cxnSpLocks/>
                <a:stCxn id="74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77085C0-409D-4523-AAAB-3A5CD6283793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sp>
        <p:nvSpPr>
          <p:cNvPr id="75" name="橢圓 74">
            <a:extLst>
              <a:ext uri="{FF2B5EF4-FFF2-40B4-BE49-F238E27FC236}">
                <a16:creationId xmlns:a16="http://schemas.microsoft.com/office/drawing/2014/main" id="{0FE782D8-1168-4E48-92EB-432857933330}"/>
              </a:ext>
            </a:extLst>
          </p:cNvPr>
          <p:cNvSpPr/>
          <p:nvPr/>
        </p:nvSpPr>
        <p:spPr>
          <a:xfrm>
            <a:off x="5161709" y="295300"/>
            <a:ext cx="6381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8CC20C45-7F43-4CE1-8AE6-3A9594781449}"/>
              </a:ext>
            </a:extLst>
          </p:cNvPr>
          <p:cNvCxnSpPr>
            <a:cxnSpLocks/>
          </p:cNvCxnSpPr>
          <p:nvPr/>
        </p:nvCxnSpPr>
        <p:spPr>
          <a:xfrm>
            <a:off x="4738462" y="634659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D9B52C57-F547-424F-8B88-F2ABB5AB961E}"/>
              </a:ext>
            </a:extLst>
          </p:cNvPr>
          <p:cNvSpPr/>
          <p:nvPr/>
        </p:nvSpPr>
        <p:spPr>
          <a:xfrm>
            <a:off x="5199395" y="2289880"/>
            <a:ext cx="6381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5269990-ABC1-4B87-8CA6-AF79852027E0}"/>
              </a:ext>
            </a:extLst>
          </p:cNvPr>
          <p:cNvCxnSpPr>
            <a:cxnSpLocks/>
          </p:cNvCxnSpPr>
          <p:nvPr/>
        </p:nvCxnSpPr>
        <p:spPr>
          <a:xfrm>
            <a:off x="4776148" y="2629239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5B043C0D-C9D7-4396-8CB1-F4F57DEB541E}"/>
              </a:ext>
            </a:extLst>
          </p:cNvPr>
          <p:cNvGrpSpPr/>
          <p:nvPr/>
        </p:nvGrpSpPr>
        <p:grpSpPr>
          <a:xfrm>
            <a:off x="5216625" y="458410"/>
            <a:ext cx="459145" cy="216188"/>
            <a:chOff x="1796442" y="4366794"/>
            <a:chExt cx="459145" cy="216188"/>
          </a:xfrm>
        </p:grpSpPr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8CC3899D-41D2-4B23-AA08-0C6C1F02526A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78FA7FAF-9968-4B79-81A5-544CB1891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7FAC457-6DD8-4FC5-AE68-0E9E2F1DA8CB}"/>
              </a:ext>
            </a:extLst>
          </p:cNvPr>
          <p:cNvGrpSpPr/>
          <p:nvPr/>
        </p:nvGrpSpPr>
        <p:grpSpPr>
          <a:xfrm>
            <a:off x="5263509" y="2483075"/>
            <a:ext cx="459145" cy="216188"/>
            <a:chOff x="1796442" y="4366794"/>
            <a:chExt cx="459145" cy="216188"/>
          </a:xfrm>
        </p:grpSpPr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FFB0CDE0-6527-402A-945F-5E4719730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49964421-FA29-4EF1-90D4-89FBDB574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CC67C11D-9958-4C90-8B33-BE14B0FF0B34}"/>
                  </a:ext>
                </a:extLst>
              </p:cNvPr>
              <p:cNvSpPr txBox="1"/>
              <p:nvPr/>
            </p:nvSpPr>
            <p:spPr>
              <a:xfrm>
                <a:off x="4407376" y="-18121"/>
                <a:ext cx="1144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CC67C11D-9958-4C90-8B33-BE14B0FF0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76" y="-18121"/>
                <a:ext cx="1144352" cy="369332"/>
              </a:xfrm>
              <a:prstGeom prst="rect">
                <a:avLst/>
              </a:prstGeom>
              <a:blipFill>
                <a:blip r:embed="rId13"/>
                <a:stretch>
                  <a:fillRect l="-3723" r="-638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895C6B18-0D27-4821-900C-2FDB1A1E1641}"/>
                  </a:ext>
                </a:extLst>
              </p:cNvPr>
              <p:cNvSpPr txBox="1"/>
              <p:nvPr/>
            </p:nvSpPr>
            <p:spPr>
              <a:xfrm>
                <a:off x="4331694" y="1935311"/>
                <a:ext cx="1373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895C6B18-0D27-4821-900C-2FDB1A1E1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694" y="1935311"/>
                <a:ext cx="1373581" cy="369332"/>
              </a:xfrm>
              <a:prstGeom prst="rect">
                <a:avLst/>
              </a:prstGeom>
              <a:blipFill>
                <a:blip r:embed="rId14"/>
                <a:stretch>
                  <a:fillRect l="-889" r="-5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C214C830-6FAC-4FBC-BC1F-017DB5FC749A}"/>
              </a:ext>
            </a:extLst>
          </p:cNvPr>
          <p:cNvCxnSpPr>
            <a:cxnSpLocks/>
          </p:cNvCxnSpPr>
          <p:nvPr/>
        </p:nvCxnSpPr>
        <p:spPr>
          <a:xfrm>
            <a:off x="1618572" y="3642057"/>
            <a:ext cx="0" cy="29331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5D5962F4-E75C-429F-90A7-F02B14A72D9D}"/>
                  </a:ext>
                </a:extLst>
              </p:cNvPr>
              <p:cNvSpPr txBox="1"/>
              <p:nvPr/>
            </p:nvSpPr>
            <p:spPr>
              <a:xfrm>
                <a:off x="1276479" y="488611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5D5962F4-E75C-429F-90A7-F02B14A72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79" y="4886111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BD067CDE-50D0-4619-8316-5CDD5DCF0D06}"/>
                  </a:ext>
                </a:extLst>
              </p:cNvPr>
              <p:cNvSpPr txBox="1"/>
              <p:nvPr/>
            </p:nvSpPr>
            <p:spPr>
              <a:xfrm>
                <a:off x="2145648" y="6406782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BD067CDE-50D0-4619-8316-5CDD5DCF0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648" y="6406782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9675F05-93BF-447B-93BF-4B496429C3ED}"/>
                  </a:ext>
                </a:extLst>
              </p:cNvPr>
              <p:cNvSpPr txBox="1"/>
              <p:nvPr/>
            </p:nvSpPr>
            <p:spPr>
              <a:xfrm>
                <a:off x="1298187" y="352130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9675F05-93BF-447B-93BF-4B496429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87" y="3521306"/>
                <a:ext cx="241733" cy="369332"/>
              </a:xfrm>
              <a:prstGeom prst="rect">
                <a:avLst/>
              </a:prstGeom>
              <a:blipFill>
                <a:blip r:embed="rId17"/>
                <a:stretch>
                  <a:fillRect l="-30000" r="-275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D916A0CB-0C0D-485B-BEEA-C7E413ECFA83}"/>
                  </a:ext>
                </a:extLst>
              </p:cNvPr>
              <p:cNvSpPr txBox="1"/>
              <p:nvPr/>
            </p:nvSpPr>
            <p:spPr>
              <a:xfrm>
                <a:off x="1280407" y="633206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D916A0CB-0C0D-485B-BEEA-C7E413EC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407" y="6332063"/>
                <a:ext cx="241733" cy="369332"/>
              </a:xfrm>
              <a:prstGeom prst="rect">
                <a:avLst/>
              </a:prstGeom>
              <a:blipFill>
                <a:blip r:embed="rId18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3A8C1765-ED6F-4798-BD63-D811A5A0A168}"/>
              </a:ext>
            </a:extLst>
          </p:cNvPr>
          <p:cNvCxnSpPr>
            <a:cxnSpLocks/>
          </p:cNvCxnSpPr>
          <p:nvPr/>
        </p:nvCxnSpPr>
        <p:spPr>
          <a:xfrm flipV="1">
            <a:off x="1691235" y="3766672"/>
            <a:ext cx="1081984" cy="57551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橢圓 107">
            <a:extLst>
              <a:ext uri="{FF2B5EF4-FFF2-40B4-BE49-F238E27FC236}">
                <a16:creationId xmlns:a16="http://schemas.microsoft.com/office/drawing/2014/main" id="{95076A0D-E426-4068-B0F6-E4C4E1DACA05}"/>
              </a:ext>
            </a:extLst>
          </p:cNvPr>
          <p:cNvSpPr/>
          <p:nvPr/>
        </p:nvSpPr>
        <p:spPr>
          <a:xfrm>
            <a:off x="2812857" y="5047036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762D3291-6942-47E8-ACE4-6BF0D8C81145}"/>
              </a:ext>
            </a:extLst>
          </p:cNvPr>
          <p:cNvSpPr/>
          <p:nvPr/>
        </p:nvSpPr>
        <p:spPr>
          <a:xfrm>
            <a:off x="1598414" y="4285991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FBA08BD1-520F-4FAE-BAF8-56DD6F836E9B}"/>
              </a:ext>
            </a:extLst>
          </p:cNvPr>
          <p:cNvSpPr/>
          <p:nvPr/>
        </p:nvSpPr>
        <p:spPr>
          <a:xfrm>
            <a:off x="2812857" y="6505605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9FC42A41-2F39-4017-9C4B-305FB82E5F8F}"/>
              </a:ext>
            </a:extLst>
          </p:cNvPr>
          <p:cNvSpPr/>
          <p:nvPr/>
        </p:nvSpPr>
        <p:spPr>
          <a:xfrm>
            <a:off x="1539920" y="5690477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88D81C69-F824-47FB-A836-5A4459DB3798}"/>
              </a:ext>
            </a:extLst>
          </p:cNvPr>
          <p:cNvCxnSpPr>
            <a:cxnSpLocks/>
            <a:endCxn id="108" idx="3"/>
          </p:cNvCxnSpPr>
          <p:nvPr/>
        </p:nvCxnSpPr>
        <p:spPr>
          <a:xfrm flipV="1">
            <a:off x="1647488" y="5193579"/>
            <a:ext cx="1190512" cy="5987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66938966-F0A0-4709-B11A-E5682BD2C105}"/>
              </a:ext>
            </a:extLst>
          </p:cNvPr>
          <p:cNvCxnSpPr>
            <a:cxnSpLocks/>
          </p:cNvCxnSpPr>
          <p:nvPr/>
        </p:nvCxnSpPr>
        <p:spPr>
          <a:xfrm>
            <a:off x="1711606" y="4437251"/>
            <a:ext cx="1122313" cy="6713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5F50651A-0B71-43EB-95EB-616EC917178E}"/>
              </a:ext>
            </a:extLst>
          </p:cNvPr>
          <p:cNvCxnSpPr>
            <a:cxnSpLocks/>
            <a:stCxn id="112" idx="5"/>
            <a:endCxn id="111" idx="1"/>
          </p:cNvCxnSpPr>
          <p:nvPr/>
        </p:nvCxnSpPr>
        <p:spPr>
          <a:xfrm>
            <a:off x="1686463" y="5837020"/>
            <a:ext cx="1151537" cy="6937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6150EAD9-F407-410A-A2DA-621B98387724}"/>
              </a:ext>
            </a:extLst>
          </p:cNvPr>
          <p:cNvCxnSpPr>
            <a:cxnSpLocks/>
          </p:cNvCxnSpPr>
          <p:nvPr/>
        </p:nvCxnSpPr>
        <p:spPr>
          <a:xfrm flipV="1">
            <a:off x="5787509" y="626039"/>
            <a:ext cx="824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EDFF1554-B572-47C6-B45B-5C16B3D3F7B9}"/>
              </a:ext>
            </a:extLst>
          </p:cNvPr>
          <p:cNvCxnSpPr>
            <a:cxnSpLocks/>
          </p:cNvCxnSpPr>
          <p:nvPr/>
        </p:nvCxnSpPr>
        <p:spPr>
          <a:xfrm flipV="1">
            <a:off x="5849868" y="657886"/>
            <a:ext cx="742265" cy="1975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FBA88B9B-DED7-4080-9666-E374F0A2D93D}"/>
                  </a:ext>
                </a:extLst>
              </p:cNvPr>
              <p:cNvSpPr txBox="1"/>
              <p:nvPr/>
            </p:nvSpPr>
            <p:spPr>
              <a:xfrm>
                <a:off x="6083969" y="230683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FBA88B9B-DED7-4080-9666-E374F0A2D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69" y="230683"/>
                <a:ext cx="238847" cy="369332"/>
              </a:xfrm>
              <a:prstGeom prst="rect">
                <a:avLst/>
              </a:prstGeom>
              <a:blipFill>
                <a:blip r:embed="rId19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BDC8452B-FB37-4CAD-B6C8-89EE03FEA91C}"/>
                  </a:ext>
                </a:extLst>
              </p:cNvPr>
              <p:cNvSpPr txBox="1"/>
              <p:nvPr/>
            </p:nvSpPr>
            <p:spPr>
              <a:xfrm>
                <a:off x="5985448" y="2692485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BDC8452B-FB37-4CAD-B6C8-89EE03FE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448" y="2692485"/>
                <a:ext cx="468077" cy="369332"/>
              </a:xfrm>
              <a:prstGeom prst="rect">
                <a:avLst/>
              </a:prstGeom>
              <a:blipFill>
                <a:blip r:embed="rId20"/>
                <a:stretch>
                  <a:fillRect l="-3896" r="-1428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335B4C79-E2A3-4881-91C4-783EA21F56F1}"/>
              </a:ext>
            </a:extLst>
          </p:cNvPr>
          <p:cNvCxnSpPr>
            <a:cxnSpLocks/>
          </p:cNvCxnSpPr>
          <p:nvPr/>
        </p:nvCxnSpPr>
        <p:spPr>
          <a:xfrm flipV="1">
            <a:off x="5868348" y="2653207"/>
            <a:ext cx="723785" cy="6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CC5027BF-52EB-4C75-9EF9-5501ED391161}"/>
              </a:ext>
            </a:extLst>
          </p:cNvPr>
          <p:cNvCxnSpPr>
            <a:cxnSpLocks/>
          </p:cNvCxnSpPr>
          <p:nvPr/>
        </p:nvCxnSpPr>
        <p:spPr>
          <a:xfrm>
            <a:off x="5787509" y="637615"/>
            <a:ext cx="829244" cy="1996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15F69159-2455-4846-A7D0-5302EAAD9A5A}"/>
              </a:ext>
            </a:extLst>
          </p:cNvPr>
          <p:cNvGrpSpPr/>
          <p:nvPr/>
        </p:nvGrpSpPr>
        <p:grpSpPr>
          <a:xfrm>
            <a:off x="6636787" y="435252"/>
            <a:ext cx="369332" cy="1042899"/>
            <a:chOff x="1442621" y="3880883"/>
            <a:chExt cx="369332" cy="1042899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CD993C4E-C342-41D3-9096-68D8E3CC4A04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id="{4B7C0681-B878-49DE-896D-4D8DFA358567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125" name="直線單箭頭接點 124">
                <a:extLst>
                  <a:ext uri="{FF2B5EF4-FFF2-40B4-BE49-F238E27FC236}">
                    <a16:creationId xmlns:a16="http://schemas.microsoft.com/office/drawing/2014/main" id="{729959B9-3885-4AFC-92D8-476D11BE7A13}"/>
                  </a:ext>
                </a:extLst>
              </p:cNvPr>
              <p:cNvCxnSpPr>
                <a:cxnSpLocks/>
                <a:stCxn id="126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24878A10-2D86-49D8-A763-C640DC01E88F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92C6531B-1DB3-4EBB-936E-6A99E915A3FE}"/>
              </a:ext>
            </a:extLst>
          </p:cNvPr>
          <p:cNvGrpSpPr/>
          <p:nvPr/>
        </p:nvGrpSpPr>
        <p:grpSpPr>
          <a:xfrm>
            <a:off x="6659938" y="2429832"/>
            <a:ext cx="369332" cy="1042899"/>
            <a:chOff x="1442621" y="3880883"/>
            <a:chExt cx="369332" cy="1042899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981C00F1-035F-44AE-9EC2-1BA211BE22FB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476D1506-6ED8-4AA7-8896-102645ACAB7D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130" name="直線單箭頭接點 129">
                <a:extLst>
                  <a:ext uri="{FF2B5EF4-FFF2-40B4-BE49-F238E27FC236}">
                    <a16:creationId xmlns:a16="http://schemas.microsoft.com/office/drawing/2014/main" id="{F6C4DF20-CF02-403A-A3D8-E600B8DC18C1}"/>
                  </a:ext>
                </a:extLst>
              </p:cNvPr>
              <p:cNvCxnSpPr>
                <a:cxnSpLocks/>
                <a:stCxn id="131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5B9756B3-EA7B-47AC-97B2-84E943BF3AF1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sp>
        <p:nvSpPr>
          <p:cNvPr id="132" name="橢圓 131">
            <a:extLst>
              <a:ext uri="{FF2B5EF4-FFF2-40B4-BE49-F238E27FC236}">
                <a16:creationId xmlns:a16="http://schemas.microsoft.com/office/drawing/2014/main" id="{217582B1-B857-46B1-8BFD-15F4E85B484F}"/>
              </a:ext>
            </a:extLst>
          </p:cNvPr>
          <p:cNvSpPr/>
          <p:nvPr/>
        </p:nvSpPr>
        <p:spPr>
          <a:xfrm>
            <a:off x="7428595" y="275300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A7964D8E-B407-4EA4-AF7E-7CA2483BCACF}"/>
              </a:ext>
            </a:extLst>
          </p:cNvPr>
          <p:cNvCxnSpPr>
            <a:cxnSpLocks/>
          </p:cNvCxnSpPr>
          <p:nvPr/>
        </p:nvCxnSpPr>
        <p:spPr>
          <a:xfrm>
            <a:off x="7005348" y="614659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5033C5A3-E1E7-4A65-865D-D7123CB7DCB2}"/>
              </a:ext>
            </a:extLst>
          </p:cNvPr>
          <p:cNvSpPr/>
          <p:nvPr/>
        </p:nvSpPr>
        <p:spPr>
          <a:xfrm>
            <a:off x="7466281" y="2269880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CD640954-F0CB-4EBA-9E2A-BA924F3F9BE5}"/>
              </a:ext>
            </a:extLst>
          </p:cNvPr>
          <p:cNvCxnSpPr>
            <a:cxnSpLocks/>
          </p:cNvCxnSpPr>
          <p:nvPr/>
        </p:nvCxnSpPr>
        <p:spPr>
          <a:xfrm>
            <a:off x="7043034" y="2609239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3326AE2D-F612-425A-B3F7-F3A08DCD6FEA}"/>
              </a:ext>
            </a:extLst>
          </p:cNvPr>
          <p:cNvGrpSpPr/>
          <p:nvPr/>
        </p:nvGrpSpPr>
        <p:grpSpPr>
          <a:xfrm>
            <a:off x="7483511" y="438410"/>
            <a:ext cx="459145" cy="216188"/>
            <a:chOff x="1796442" y="4366794"/>
            <a:chExt cx="459145" cy="216188"/>
          </a:xfrm>
        </p:grpSpPr>
        <p:cxnSp>
          <p:nvCxnSpPr>
            <p:cNvPr id="137" name="直線單箭頭接點 136">
              <a:extLst>
                <a:ext uri="{FF2B5EF4-FFF2-40B4-BE49-F238E27FC236}">
                  <a16:creationId xmlns:a16="http://schemas.microsoft.com/office/drawing/2014/main" id="{2DA0F2E4-F574-4B91-85AF-D45686A1639D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>
              <a:extLst>
                <a:ext uri="{FF2B5EF4-FFF2-40B4-BE49-F238E27FC236}">
                  <a16:creationId xmlns:a16="http://schemas.microsoft.com/office/drawing/2014/main" id="{2F7A8D39-47C1-4891-898E-ABFEBCC9B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963E54E8-85DC-47C1-AFD4-91F5E173F729}"/>
              </a:ext>
            </a:extLst>
          </p:cNvPr>
          <p:cNvGrpSpPr/>
          <p:nvPr/>
        </p:nvGrpSpPr>
        <p:grpSpPr>
          <a:xfrm>
            <a:off x="7530395" y="2463075"/>
            <a:ext cx="459145" cy="216188"/>
            <a:chOff x="1796442" y="4366794"/>
            <a:chExt cx="459145" cy="216188"/>
          </a:xfrm>
        </p:grpSpPr>
        <p:cxnSp>
          <p:nvCxnSpPr>
            <p:cNvPr id="140" name="直線單箭頭接點 139">
              <a:extLst>
                <a:ext uri="{FF2B5EF4-FFF2-40B4-BE49-F238E27FC236}">
                  <a16:creationId xmlns:a16="http://schemas.microsoft.com/office/drawing/2014/main" id="{025515AC-7B87-4178-A671-FB17ADD02BC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>
              <a:extLst>
                <a:ext uri="{FF2B5EF4-FFF2-40B4-BE49-F238E27FC236}">
                  <a16:creationId xmlns:a16="http://schemas.microsoft.com/office/drawing/2014/main" id="{A41FFBBA-7F72-44CA-BA9A-B596CE7CD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4B7D5C88-58A8-4D39-BBCD-672957184E79}"/>
                  </a:ext>
                </a:extLst>
              </p:cNvPr>
              <p:cNvSpPr txBox="1"/>
              <p:nvPr/>
            </p:nvSpPr>
            <p:spPr>
              <a:xfrm>
                <a:off x="6674262" y="-38121"/>
                <a:ext cx="1151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4B7D5C88-58A8-4D39-BBCD-672957184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262" y="-38121"/>
                <a:ext cx="1151469" cy="369332"/>
              </a:xfrm>
              <a:prstGeom prst="rect">
                <a:avLst/>
              </a:prstGeom>
              <a:blipFill>
                <a:blip r:embed="rId21"/>
                <a:stretch>
                  <a:fillRect l="-370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4D8B1086-17B4-4239-AB82-7FF64B210216}"/>
                  </a:ext>
                </a:extLst>
              </p:cNvPr>
              <p:cNvSpPr txBox="1"/>
              <p:nvPr/>
            </p:nvSpPr>
            <p:spPr>
              <a:xfrm>
                <a:off x="6598580" y="1915311"/>
                <a:ext cx="13806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4D8B1086-17B4-4239-AB82-7FF64B210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580" y="1915311"/>
                <a:ext cx="1380699" cy="369332"/>
              </a:xfrm>
              <a:prstGeom prst="rect">
                <a:avLst/>
              </a:prstGeom>
              <a:blipFill>
                <a:blip r:embed="rId22"/>
                <a:stretch>
                  <a:fillRect l="-441" r="-528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D7C1AA04-10CB-4B13-A617-4BCD209E8F8F}"/>
              </a:ext>
            </a:extLst>
          </p:cNvPr>
          <p:cNvCxnSpPr>
            <a:cxnSpLocks/>
          </p:cNvCxnSpPr>
          <p:nvPr/>
        </p:nvCxnSpPr>
        <p:spPr>
          <a:xfrm>
            <a:off x="8066770" y="609696"/>
            <a:ext cx="509442" cy="888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868084E0-C52B-4237-B97C-F2D7475AA031}"/>
              </a:ext>
            </a:extLst>
          </p:cNvPr>
          <p:cNvCxnSpPr>
            <a:cxnSpLocks/>
          </p:cNvCxnSpPr>
          <p:nvPr/>
        </p:nvCxnSpPr>
        <p:spPr>
          <a:xfrm flipV="1">
            <a:off x="8104456" y="1480106"/>
            <a:ext cx="433614" cy="1124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C38C4EAD-39CF-4625-9D16-B78BB97A9C6C}"/>
              </a:ext>
            </a:extLst>
          </p:cNvPr>
          <p:cNvCxnSpPr>
            <a:cxnSpLocks/>
          </p:cNvCxnSpPr>
          <p:nvPr/>
        </p:nvCxnSpPr>
        <p:spPr>
          <a:xfrm>
            <a:off x="8527703" y="1480106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5F328F53-D506-4CB5-B6F5-04C99E0633D3}"/>
                  </a:ext>
                </a:extLst>
              </p:cNvPr>
              <p:cNvSpPr txBox="1"/>
              <p:nvPr/>
            </p:nvSpPr>
            <p:spPr>
              <a:xfrm>
                <a:off x="8282164" y="658199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5F328F53-D506-4CB5-B6F5-04C99E063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164" y="658199"/>
                <a:ext cx="238847" cy="369332"/>
              </a:xfrm>
              <a:prstGeom prst="rect">
                <a:avLst/>
              </a:prstGeom>
              <a:blipFill>
                <a:blip r:embed="rId23"/>
                <a:stretch>
                  <a:fillRect l="-30769" r="-30769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0BCCBB7C-332E-4FEA-8DDF-CD6E98CEFA34}"/>
                  </a:ext>
                </a:extLst>
              </p:cNvPr>
              <p:cNvSpPr txBox="1"/>
              <p:nvPr/>
            </p:nvSpPr>
            <p:spPr>
              <a:xfrm>
                <a:off x="8299265" y="2222148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0BCCBB7C-332E-4FEA-8DDF-CD6E98CEF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65" y="2222148"/>
                <a:ext cx="238847" cy="369332"/>
              </a:xfrm>
              <a:prstGeom prst="rect">
                <a:avLst/>
              </a:prstGeom>
              <a:blipFill>
                <a:blip r:embed="rId24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FEA229DE-050A-4E99-B58B-C6CA85F0B0D0}"/>
                  </a:ext>
                </a:extLst>
              </p:cNvPr>
              <p:cNvSpPr txBox="1"/>
              <p:nvPr/>
            </p:nvSpPr>
            <p:spPr>
              <a:xfrm>
                <a:off x="8700326" y="1537574"/>
                <a:ext cx="38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FEA229DE-050A-4E99-B58B-C6CA85F0B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326" y="1537574"/>
                <a:ext cx="382078" cy="369332"/>
              </a:xfrm>
              <a:prstGeom prst="rect">
                <a:avLst/>
              </a:prstGeom>
              <a:blipFill>
                <a:blip r:embed="rId25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橢圓 157">
            <a:extLst>
              <a:ext uri="{FF2B5EF4-FFF2-40B4-BE49-F238E27FC236}">
                <a16:creationId xmlns:a16="http://schemas.microsoft.com/office/drawing/2014/main" id="{1952FD17-BABB-4EC5-9B86-5E5B07E63F16}"/>
              </a:ext>
            </a:extLst>
          </p:cNvPr>
          <p:cNvSpPr/>
          <p:nvPr/>
        </p:nvSpPr>
        <p:spPr>
          <a:xfrm>
            <a:off x="2748076" y="3620129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D45A0656-AC62-45DD-A175-745733DBEDC3}"/>
              </a:ext>
            </a:extLst>
          </p:cNvPr>
          <p:cNvCxnSpPr>
            <a:cxnSpLocks/>
          </p:cNvCxnSpPr>
          <p:nvPr/>
        </p:nvCxnSpPr>
        <p:spPr>
          <a:xfrm>
            <a:off x="4148918" y="3641129"/>
            <a:ext cx="0" cy="293311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32984FD1-FCF1-436E-B118-A69AFD1CCFBE}"/>
                  </a:ext>
                </a:extLst>
              </p:cNvPr>
              <p:cNvSpPr txBox="1"/>
              <p:nvPr/>
            </p:nvSpPr>
            <p:spPr>
              <a:xfrm>
                <a:off x="3672620" y="487617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32984FD1-FCF1-436E-B118-A69AFD1CC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20" y="4876177"/>
                <a:ext cx="383054" cy="369332"/>
              </a:xfrm>
              <a:prstGeom prst="rect">
                <a:avLst/>
              </a:prstGeom>
              <a:blipFill>
                <a:blip r:embed="rId26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54B180BE-F819-4E04-8574-7F80D9DC6F61}"/>
                  </a:ext>
                </a:extLst>
              </p:cNvPr>
              <p:cNvSpPr txBox="1"/>
              <p:nvPr/>
            </p:nvSpPr>
            <p:spPr>
              <a:xfrm>
                <a:off x="4706130" y="6380309"/>
                <a:ext cx="3759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54B180BE-F819-4E04-8574-7F80D9DC6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30" y="6380309"/>
                <a:ext cx="375937" cy="369332"/>
              </a:xfrm>
              <a:prstGeom prst="rect">
                <a:avLst/>
              </a:prstGeom>
              <a:blipFill>
                <a:blip r:embed="rId27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5D8AEDD-9E2A-4DAC-BE09-A544A732C170}"/>
              </a:ext>
            </a:extLst>
          </p:cNvPr>
          <p:cNvCxnSpPr>
            <a:cxnSpLocks/>
          </p:cNvCxnSpPr>
          <p:nvPr/>
        </p:nvCxnSpPr>
        <p:spPr>
          <a:xfrm>
            <a:off x="4177124" y="5147747"/>
            <a:ext cx="1333993" cy="13955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DE025D30-250F-4110-ADDB-C22A8B26F9D0}"/>
              </a:ext>
            </a:extLst>
          </p:cNvPr>
          <p:cNvCxnSpPr>
            <a:cxnSpLocks/>
          </p:cNvCxnSpPr>
          <p:nvPr/>
        </p:nvCxnSpPr>
        <p:spPr>
          <a:xfrm flipV="1">
            <a:off x="4151820" y="3726972"/>
            <a:ext cx="1356816" cy="14230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4A3E5B35-FF68-42BE-83AE-75653B201D5B}"/>
                  </a:ext>
                </a:extLst>
              </p:cNvPr>
              <p:cNvSpPr txBox="1"/>
              <p:nvPr/>
            </p:nvSpPr>
            <p:spPr>
              <a:xfrm>
                <a:off x="3770714" y="347198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4A3E5B35-FF68-42BE-83AE-75653B201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714" y="3471982"/>
                <a:ext cx="241733" cy="369332"/>
              </a:xfrm>
              <a:prstGeom prst="rect">
                <a:avLst/>
              </a:prstGeom>
              <a:blipFill>
                <a:blip r:embed="rId28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3229C836-43D7-4DBE-A8ED-38BCAF4E33B8}"/>
                  </a:ext>
                </a:extLst>
              </p:cNvPr>
              <p:cNvSpPr txBox="1"/>
              <p:nvPr/>
            </p:nvSpPr>
            <p:spPr>
              <a:xfrm>
                <a:off x="3752934" y="628273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3229C836-43D7-4DBE-A8ED-38BCAF4E3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34" y="6282739"/>
                <a:ext cx="241733" cy="369332"/>
              </a:xfrm>
              <a:prstGeom prst="rect">
                <a:avLst/>
              </a:prstGeom>
              <a:blipFill>
                <a:blip r:embed="rId29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65B2F7E2-B7C5-45EA-90F4-6FFD31D2CADA}"/>
              </a:ext>
            </a:extLst>
          </p:cNvPr>
          <p:cNvCxnSpPr>
            <a:cxnSpLocks/>
          </p:cNvCxnSpPr>
          <p:nvPr/>
        </p:nvCxnSpPr>
        <p:spPr>
          <a:xfrm>
            <a:off x="6347246" y="3647610"/>
            <a:ext cx="0" cy="29331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A0C77BF-F19E-41A9-AF98-EAEE03704BC9}"/>
                  </a:ext>
                </a:extLst>
              </p:cNvPr>
              <p:cNvSpPr txBox="1"/>
              <p:nvPr/>
            </p:nvSpPr>
            <p:spPr>
              <a:xfrm>
                <a:off x="6005153" y="489166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A0C77BF-F19E-41A9-AF98-EAEE03704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53" y="4891664"/>
                <a:ext cx="241733" cy="369332"/>
              </a:xfrm>
              <a:prstGeom prst="rect">
                <a:avLst/>
              </a:prstGeom>
              <a:blipFill>
                <a:blip r:embed="rId30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BCDB20DC-E887-4F7E-9E82-F51BDB179744}"/>
                  </a:ext>
                </a:extLst>
              </p:cNvPr>
              <p:cNvSpPr txBox="1"/>
              <p:nvPr/>
            </p:nvSpPr>
            <p:spPr>
              <a:xfrm>
                <a:off x="6877903" y="6420212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BCDB20DC-E887-4F7E-9E82-F51BDB17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903" y="6420212"/>
                <a:ext cx="383054" cy="369332"/>
              </a:xfrm>
              <a:prstGeom prst="rect">
                <a:avLst/>
              </a:prstGeom>
              <a:blipFill>
                <a:blip r:embed="rId31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35B4EE77-AE72-445B-993E-201F3CC567DA}"/>
                  </a:ext>
                </a:extLst>
              </p:cNvPr>
              <p:cNvSpPr txBox="1"/>
              <p:nvPr/>
            </p:nvSpPr>
            <p:spPr>
              <a:xfrm>
                <a:off x="6026861" y="352685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35B4EE77-AE72-445B-993E-201F3CC56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861" y="3526859"/>
                <a:ext cx="241733" cy="369332"/>
              </a:xfrm>
              <a:prstGeom prst="rect">
                <a:avLst/>
              </a:prstGeom>
              <a:blipFill>
                <a:blip r:embed="rId3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893DBB42-4B7E-42FB-8238-9B7EA4B45149}"/>
                  </a:ext>
                </a:extLst>
              </p:cNvPr>
              <p:cNvSpPr txBox="1"/>
              <p:nvPr/>
            </p:nvSpPr>
            <p:spPr>
              <a:xfrm>
                <a:off x="6009081" y="633761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893DBB42-4B7E-42FB-8238-9B7EA4B45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081" y="6337616"/>
                <a:ext cx="241733" cy="369332"/>
              </a:xfrm>
              <a:prstGeom prst="rect">
                <a:avLst/>
              </a:prstGeom>
              <a:blipFill>
                <a:blip r:embed="rId33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E2C9E859-5C6D-4D12-8CD5-78F18B1C3314}"/>
              </a:ext>
            </a:extLst>
          </p:cNvPr>
          <p:cNvCxnSpPr>
            <a:cxnSpLocks/>
            <a:endCxn id="177" idx="2"/>
          </p:cNvCxnSpPr>
          <p:nvPr/>
        </p:nvCxnSpPr>
        <p:spPr>
          <a:xfrm flipV="1">
            <a:off x="6372545" y="3715918"/>
            <a:ext cx="1211043" cy="2509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橢圓 171">
            <a:extLst>
              <a:ext uri="{FF2B5EF4-FFF2-40B4-BE49-F238E27FC236}">
                <a16:creationId xmlns:a16="http://schemas.microsoft.com/office/drawing/2014/main" id="{FBB0A0F8-B239-4FE5-AFF6-250E932C62E1}"/>
              </a:ext>
            </a:extLst>
          </p:cNvPr>
          <p:cNvSpPr/>
          <p:nvPr/>
        </p:nvSpPr>
        <p:spPr>
          <a:xfrm>
            <a:off x="6282438" y="3883620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橢圓 172">
            <a:extLst>
              <a:ext uri="{FF2B5EF4-FFF2-40B4-BE49-F238E27FC236}">
                <a16:creationId xmlns:a16="http://schemas.microsoft.com/office/drawing/2014/main" id="{A9ABD2BA-2EA4-4ED0-B467-6B91058B267E}"/>
              </a:ext>
            </a:extLst>
          </p:cNvPr>
          <p:cNvSpPr/>
          <p:nvPr/>
        </p:nvSpPr>
        <p:spPr>
          <a:xfrm>
            <a:off x="6265693" y="4740253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橢圓 173">
            <a:extLst>
              <a:ext uri="{FF2B5EF4-FFF2-40B4-BE49-F238E27FC236}">
                <a16:creationId xmlns:a16="http://schemas.microsoft.com/office/drawing/2014/main" id="{19DD1CC8-4120-4D19-A209-7DD17E517278}"/>
              </a:ext>
            </a:extLst>
          </p:cNvPr>
          <p:cNvSpPr/>
          <p:nvPr/>
        </p:nvSpPr>
        <p:spPr>
          <a:xfrm>
            <a:off x="6261403" y="5323761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橢圓 174">
            <a:extLst>
              <a:ext uri="{FF2B5EF4-FFF2-40B4-BE49-F238E27FC236}">
                <a16:creationId xmlns:a16="http://schemas.microsoft.com/office/drawing/2014/main" id="{50FA1127-52FD-4E81-95D9-D202AB72559F}"/>
              </a:ext>
            </a:extLst>
          </p:cNvPr>
          <p:cNvSpPr/>
          <p:nvPr/>
        </p:nvSpPr>
        <p:spPr>
          <a:xfrm>
            <a:off x="6282438" y="6123262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橢圓 175">
            <a:extLst>
              <a:ext uri="{FF2B5EF4-FFF2-40B4-BE49-F238E27FC236}">
                <a16:creationId xmlns:a16="http://schemas.microsoft.com/office/drawing/2014/main" id="{6C46CCA5-BA2B-4EA9-A56C-D918ACA9AB75}"/>
              </a:ext>
            </a:extLst>
          </p:cNvPr>
          <p:cNvSpPr/>
          <p:nvPr/>
        </p:nvSpPr>
        <p:spPr>
          <a:xfrm>
            <a:off x="7589440" y="4363557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橢圓 176">
            <a:extLst>
              <a:ext uri="{FF2B5EF4-FFF2-40B4-BE49-F238E27FC236}">
                <a16:creationId xmlns:a16="http://schemas.microsoft.com/office/drawing/2014/main" id="{27AFDEB1-88C7-45FC-8C74-369834F902EF}"/>
              </a:ext>
            </a:extLst>
          </p:cNvPr>
          <p:cNvSpPr/>
          <p:nvPr/>
        </p:nvSpPr>
        <p:spPr>
          <a:xfrm>
            <a:off x="7583588" y="3630075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橢圓 177">
            <a:extLst>
              <a:ext uri="{FF2B5EF4-FFF2-40B4-BE49-F238E27FC236}">
                <a16:creationId xmlns:a16="http://schemas.microsoft.com/office/drawing/2014/main" id="{8C6543E5-0D04-4E08-8175-24C90FC225B8}"/>
              </a:ext>
            </a:extLst>
          </p:cNvPr>
          <p:cNvSpPr/>
          <p:nvPr/>
        </p:nvSpPr>
        <p:spPr>
          <a:xfrm>
            <a:off x="7583588" y="5028323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>
            <a:extLst>
              <a:ext uri="{FF2B5EF4-FFF2-40B4-BE49-F238E27FC236}">
                <a16:creationId xmlns:a16="http://schemas.microsoft.com/office/drawing/2014/main" id="{B098788C-00B5-4FE4-8DAF-C7A60A1C8B9C}"/>
              </a:ext>
            </a:extLst>
          </p:cNvPr>
          <p:cNvSpPr/>
          <p:nvPr/>
        </p:nvSpPr>
        <p:spPr>
          <a:xfrm>
            <a:off x="7587824" y="5750696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>
            <a:extLst>
              <a:ext uri="{FF2B5EF4-FFF2-40B4-BE49-F238E27FC236}">
                <a16:creationId xmlns:a16="http://schemas.microsoft.com/office/drawing/2014/main" id="{C671019A-0C27-4E45-841F-810002D62030}"/>
              </a:ext>
            </a:extLst>
          </p:cNvPr>
          <p:cNvSpPr/>
          <p:nvPr/>
        </p:nvSpPr>
        <p:spPr>
          <a:xfrm>
            <a:off x="7617600" y="6479132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9B809A9B-673E-4347-A88D-E54E703FE33F}"/>
              </a:ext>
            </a:extLst>
          </p:cNvPr>
          <p:cNvCxnSpPr>
            <a:cxnSpLocks/>
            <a:endCxn id="176" idx="2"/>
          </p:cNvCxnSpPr>
          <p:nvPr/>
        </p:nvCxnSpPr>
        <p:spPr>
          <a:xfrm flipV="1">
            <a:off x="6354870" y="4449400"/>
            <a:ext cx="1234570" cy="358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168CBFFE-E1E3-486C-BA19-315690CB3A3C}"/>
              </a:ext>
            </a:extLst>
          </p:cNvPr>
          <p:cNvCxnSpPr>
            <a:cxnSpLocks/>
            <a:stCxn id="174" idx="6"/>
          </p:cNvCxnSpPr>
          <p:nvPr/>
        </p:nvCxnSpPr>
        <p:spPr>
          <a:xfrm flipV="1">
            <a:off x="6433089" y="5136212"/>
            <a:ext cx="1144517" cy="273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28280088-54CD-4527-A898-5D2362E6F8D7}"/>
              </a:ext>
            </a:extLst>
          </p:cNvPr>
          <p:cNvCxnSpPr>
            <a:cxnSpLocks/>
            <a:endCxn id="179" idx="2"/>
          </p:cNvCxnSpPr>
          <p:nvPr/>
        </p:nvCxnSpPr>
        <p:spPr>
          <a:xfrm flipV="1">
            <a:off x="6466319" y="5836539"/>
            <a:ext cx="1121505" cy="3414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39633C2D-C7E7-47EB-9360-260490EA4FE0}"/>
              </a:ext>
            </a:extLst>
          </p:cNvPr>
          <p:cNvCxnSpPr>
            <a:cxnSpLocks/>
            <a:endCxn id="176" idx="2"/>
          </p:cNvCxnSpPr>
          <p:nvPr/>
        </p:nvCxnSpPr>
        <p:spPr>
          <a:xfrm>
            <a:off x="6443679" y="3981887"/>
            <a:ext cx="1145761" cy="4675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BD9891CF-E03C-4E9D-81BE-EA9359AEB38F}"/>
              </a:ext>
            </a:extLst>
          </p:cNvPr>
          <p:cNvCxnSpPr>
            <a:cxnSpLocks/>
            <a:endCxn id="178" idx="2"/>
          </p:cNvCxnSpPr>
          <p:nvPr/>
        </p:nvCxnSpPr>
        <p:spPr>
          <a:xfrm>
            <a:off x="6353541" y="4818065"/>
            <a:ext cx="1230047" cy="296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AA8DCFA5-24C6-4C8E-B63E-DA009A02F97D}"/>
              </a:ext>
            </a:extLst>
          </p:cNvPr>
          <p:cNvCxnSpPr>
            <a:cxnSpLocks/>
            <a:endCxn id="179" idx="2"/>
          </p:cNvCxnSpPr>
          <p:nvPr/>
        </p:nvCxnSpPr>
        <p:spPr>
          <a:xfrm>
            <a:off x="6454124" y="5408354"/>
            <a:ext cx="1133700" cy="428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E9E4F040-D1BB-4587-B579-EC06413F3199}"/>
              </a:ext>
            </a:extLst>
          </p:cNvPr>
          <p:cNvCxnSpPr>
            <a:cxnSpLocks/>
          </p:cNvCxnSpPr>
          <p:nvPr/>
        </p:nvCxnSpPr>
        <p:spPr>
          <a:xfrm>
            <a:off x="6487282" y="6198878"/>
            <a:ext cx="1130318" cy="3558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443EB2AB-1D99-4A1B-BE9C-76AEBB91CDCE}"/>
                  </a:ext>
                </a:extLst>
              </p:cNvPr>
              <p:cNvSpPr txBox="1"/>
              <p:nvPr/>
            </p:nvSpPr>
            <p:spPr>
              <a:xfrm>
                <a:off x="7557382" y="3903774"/>
                <a:ext cx="14495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pieces 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443EB2AB-1D99-4A1B-BE9C-76AEBB91C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382" y="3903774"/>
                <a:ext cx="1449564" cy="430887"/>
              </a:xfrm>
              <a:prstGeom prst="rect">
                <a:avLst/>
              </a:prstGeom>
              <a:blipFill>
                <a:blip r:embed="rId34"/>
                <a:stretch>
                  <a:fillRect t="-23944" r="-13445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0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  <p:bldP spid="108" grpId="0" animBg="1"/>
      <p:bldP spid="109" grpId="0" animBg="1"/>
      <p:bldP spid="111" grpId="0" animBg="1"/>
      <p:bldP spid="112" grpId="0" animBg="1"/>
      <p:bldP spid="158" grpId="0" animBg="1"/>
      <p:bldP spid="160" grpId="0"/>
      <p:bldP spid="161" grpId="0"/>
      <p:bldP spid="164" grpId="0"/>
      <p:bldP spid="165" grpId="0"/>
      <p:bldP spid="167" grpId="0"/>
      <p:bldP spid="168" grpId="0"/>
      <p:bldP spid="169" grpId="0"/>
      <p:bldP spid="170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8548214-7E24-4AAA-85D2-FE0B89938394}"/>
                  </a:ext>
                </a:extLst>
              </p:cNvPr>
              <p:cNvSpPr txBox="1"/>
              <p:nvPr/>
            </p:nvSpPr>
            <p:spPr>
              <a:xfrm>
                <a:off x="1287710" y="152788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8548214-7E24-4AAA-85D2-FE0B89938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710" y="1527880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25E94D7-8B59-4AF3-BA1D-9AFEE4D6258D}"/>
              </a:ext>
            </a:extLst>
          </p:cNvPr>
          <p:cNvCxnSpPr>
            <a:cxnSpLocks/>
          </p:cNvCxnSpPr>
          <p:nvPr/>
        </p:nvCxnSpPr>
        <p:spPr>
          <a:xfrm>
            <a:off x="1547965" y="1736714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D9B24AB3-0733-46A4-AAA0-09D9F46A4E65}"/>
              </a:ext>
            </a:extLst>
          </p:cNvPr>
          <p:cNvSpPr txBox="1"/>
          <p:nvPr/>
        </p:nvSpPr>
        <p:spPr>
          <a:xfrm>
            <a:off x="477226" y="3469441"/>
            <a:ext cx="173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Shallow</a:t>
            </a:r>
            <a:endParaRPr lang="zh-TW" altLang="en-US" sz="3200" b="1" i="1" u="sng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1A6C642-57BB-4F59-AC7E-0F7AE7E2EB25}"/>
              </a:ext>
            </a:extLst>
          </p:cNvPr>
          <p:cNvSpPr txBox="1"/>
          <p:nvPr/>
        </p:nvSpPr>
        <p:spPr>
          <a:xfrm>
            <a:off x="424060" y="295960"/>
            <a:ext cx="140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Deep</a:t>
            </a:r>
            <a:endParaRPr lang="zh-TW" altLang="en-US" sz="3200" b="1" i="1" u="sng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265EE9-B069-4B73-A5B5-712F26AA5665}"/>
              </a:ext>
            </a:extLst>
          </p:cNvPr>
          <p:cNvSpPr/>
          <p:nvPr/>
        </p:nvSpPr>
        <p:spPr>
          <a:xfrm>
            <a:off x="2211862" y="1332129"/>
            <a:ext cx="241733" cy="83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7D9EF50A-3B9B-41CC-A3B6-DD35A3BEB9FD}"/>
              </a:ext>
            </a:extLst>
          </p:cNvPr>
          <p:cNvCxnSpPr>
            <a:cxnSpLocks/>
          </p:cNvCxnSpPr>
          <p:nvPr/>
        </p:nvCxnSpPr>
        <p:spPr>
          <a:xfrm>
            <a:off x="2534408" y="1741834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010BBAD2-D387-446B-AFDB-2E48B0116C46}"/>
              </a:ext>
            </a:extLst>
          </p:cNvPr>
          <p:cNvSpPr/>
          <p:nvPr/>
        </p:nvSpPr>
        <p:spPr>
          <a:xfrm>
            <a:off x="3198305" y="1337249"/>
            <a:ext cx="241733" cy="83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600D4E57-235C-4EE9-979B-BABAB2E5A5E5}"/>
              </a:ext>
            </a:extLst>
          </p:cNvPr>
          <p:cNvCxnSpPr>
            <a:cxnSpLocks/>
          </p:cNvCxnSpPr>
          <p:nvPr/>
        </p:nvCxnSpPr>
        <p:spPr>
          <a:xfrm>
            <a:off x="3495340" y="1742015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900DE010-B9F7-49B8-B330-E093246FB9F0}"/>
              </a:ext>
            </a:extLst>
          </p:cNvPr>
          <p:cNvSpPr/>
          <p:nvPr/>
        </p:nvSpPr>
        <p:spPr>
          <a:xfrm>
            <a:off x="4159237" y="1337430"/>
            <a:ext cx="241733" cy="83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9F4554D9-D41B-439D-83C7-194F1CBB6133}"/>
              </a:ext>
            </a:extLst>
          </p:cNvPr>
          <p:cNvCxnSpPr>
            <a:cxnSpLocks/>
          </p:cNvCxnSpPr>
          <p:nvPr/>
        </p:nvCxnSpPr>
        <p:spPr>
          <a:xfrm>
            <a:off x="4442734" y="1736714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910840FA-6287-49E7-AB95-F68943D6E71A}"/>
              </a:ext>
            </a:extLst>
          </p:cNvPr>
          <p:cNvSpPr/>
          <p:nvPr/>
        </p:nvSpPr>
        <p:spPr>
          <a:xfrm>
            <a:off x="5106631" y="1346643"/>
            <a:ext cx="241733" cy="83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5BD9BB54-4F33-47EC-A55D-7ADCAF11B078}"/>
              </a:ext>
            </a:extLst>
          </p:cNvPr>
          <p:cNvCxnSpPr>
            <a:cxnSpLocks/>
          </p:cNvCxnSpPr>
          <p:nvPr/>
        </p:nvCxnSpPr>
        <p:spPr>
          <a:xfrm>
            <a:off x="5962433" y="1751227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D0D00DDB-D53D-47BC-8808-301F7E6CABB3}"/>
              </a:ext>
            </a:extLst>
          </p:cNvPr>
          <p:cNvSpPr/>
          <p:nvPr/>
        </p:nvSpPr>
        <p:spPr>
          <a:xfrm>
            <a:off x="6634435" y="1332129"/>
            <a:ext cx="241733" cy="83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D5996F54-31A1-4C87-BE5E-C689AB441C12}"/>
              </a:ext>
            </a:extLst>
          </p:cNvPr>
          <p:cNvCxnSpPr>
            <a:cxnSpLocks/>
          </p:cNvCxnSpPr>
          <p:nvPr/>
        </p:nvCxnSpPr>
        <p:spPr>
          <a:xfrm>
            <a:off x="6932589" y="1751227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147DD1A-17D8-441C-B74E-EF442F7E6EFE}"/>
                  </a:ext>
                </a:extLst>
              </p:cNvPr>
              <p:cNvSpPr txBox="1"/>
              <p:nvPr/>
            </p:nvSpPr>
            <p:spPr>
              <a:xfrm>
                <a:off x="7634591" y="152788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147DD1A-17D8-441C-B74E-EF442F7E6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591" y="1527880"/>
                <a:ext cx="245708" cy="369332"/>
              </a:xfrm>
              <a:prstGeom prst="rect">
                <a:avLst/>
              </a:prstGeom>
              <a:blipFill>
                <a:blip r:embed="rId3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746CD967-8B81-4DDC-9597-9D9C94CB8FB4}"/>
              </a:ext>
            </a:extLst>
          </p:cNvPr>
          <p:cNvSpPr txBox="1"/>
          <p:nvPr/>
        </p:nvSpPr>
        <p:spPr>
          <a:xfrm>
            <a:off x="5374799" y="1435547"/>
            <a:ext cx="60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…..</a:t>
            </a:r>
            <a:endParaRPr lang="zh-TW" altLang="en-US" sz="24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77B98B8-460C-4095-8E46-98B119788E55}"/>
              </a:ext>
            </a:extLst>
          </p:cNvPr>
          <p:cNvSpPr txBox="1"/>
          <p:nvPr/>
        </p:nvSpPr>
        <p:spPr>
          <a:xfrm>
            <a:off x="2730391" y="717451"/>
            <a:ext cx="1716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 neurons</a:t>
            </a:r>
            <a:endParaRPr lang="zh-TW" altLang="en-US" sz="2400" dirty="0"/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5AFB9CE6-5633-4A92-BCFC-E636E0EF0E76}"/>
              </a:ext>
            </a:extLst>
          </p:cNvPr>
          <p:cNvCxnSpPr>
            <a:cxnSpLocks/>
          </p:cNvCxnSpPr>
          <p:nvPr/>
        </p:nvCxnSpPr>
        <p:spPr>
          <a:xfrm flipV="1">
            <a:off x="2385783" y="1072616"/>
            <a:ext cx="397065" cy="24499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右大括弧 128">
            <a:extLst>
              <a:ext uri="{FF2B5EF4-FFF2-40B4-BE49-F238E27FC236}">
                <a16:creationId xmlns:a16="http://schemas.microsoft.com/office/drawing/2014/main" id="{61ACAF11-7289-481D-9B6F-CD9AED551DF3}"/>
              </a:ext>
            </a:extLst>
          </p:cNvPr>
          <p:cNvSpPr/>
          <p:nvPr/>
        </p:nvSpPr>
        <p:spPr>
          <a:xfrm rot="5400000">
            <a:off x="4266726" y="-83617"/>
            <a:ext cx="369330" cy="50403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26789FD-2439-4B76-9A7F-92339072D035}"/>
                  </a:ext>
                </a:extLst>
              </p:cNvPr>
              <p:cNvSpPr txBox="1"/>
              <p:nvPr/>
            </p:nvSpPr>
            <p:spPr>
              <a:xfrm>
                <a:off x="2978899" y="2692294"/>
                <a:ext cx="3002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layers (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TW" sz="2400" dirty="0"/>
                  <a:t> neurons)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26789FD-2439-4B76-9A7F-92339072D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99" y="2692294"/>
                <a:ext cx="3002827" cy="461665"/>
              </a:xfrm>
              <a:prstGeom prst="rect">
                <a:avLst/>
              </a:prstGeom>
              <a:blipFill>
                <a:blip r:embed="rId4"/>
                <a:stretch>
                  <a:fillRect t="-10667" r="-142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A23E4104-FF93-455D-AE63-3F34E612B69D}"/>
                  </a:ext>
                </a:extLst>
              </p:cNvPr>
              <p:cNvSpPr txBox="1"/>
              <p:nvPr/>
            </p:nvSpPr>
            <p:spPr>
              <a:xfrm>
                <a:off x="7415047" y="2108446"/>
                <a:ext cx="1494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pieces 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A23E4104-FF93-455D-AE63-3F34E612B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047" y="2108446"/>
                <a:ext cx="1494383" cy="430887"/>
              </a:xfrm>
              <a:prstGeom prst="rect">
                <a:avLst/>
              </a:prstGeom>
              <a:blipFill>
                <a:blip r:embed="rId5"/>
                <a:stretch>
                  <a:fillRect t="-23944" r="-13415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A32ED7E6-7C28-42B2-AF74-AC747B83A7DB}"/>
                  </a:ext>
                </a:extLst>
              </p:cNvPr>
              <p:cNvSpPr txBox="1"/>
              <p:nvPr/>
            </p:nvSpPr>
            <p:spPr>
              <a:xfrm>
                <a:off x="2487405" y="457640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A32ED7E6-7C28-42B2-AF74-AC747B83A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405" y="4576407"/>
                <a:ext cx="241733" cy="369332"/>
              </a:xfrm>
              <a:prstGeom prst="rect">
                <a:avLst/>
              </a:prstGeom>
              <a:blipFill>
                <a:blip r:embed="rId6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ABC9D9C2-3687-4AD9-8BAF-230972C6AA94}"/>
              </a:ext>
            </a:extLst>
          </p:cNvPr>
          <p:cNvCxnSpPr>
            <a:cxnSpLocks/>
          </p:cNvCxnSpPr>
          <p:nvPr/>
        </p:nvCxnSpPr>
        <p:spPr>
          <a:xfrm>
            <a:off x="2747660" y="4785241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26F2FB38-C17D-4132-9549-97333419C243}"/>
              </a:ext>
            </a:extLst>
          </p:cNvPr>
          <p:cNvSpPr/>
          <p:nvPr/>
        </p:nvSpPr>
        <p:spPr>
          <a:xfrm>
            <a:off x="3574188" y="3992661"/>
            <a:ext cx="233234" cy="158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5E99C59A-6901-4608-9520-1FE47B596A62}"/>
              </a:ext>
            </a:extLst>
          </p:cNvPr>
          <p:cNvCxnSpPr>
            <a:cxnSpLocks/>
          </p:cNvCxnSpPr>
          <p:nvPr/>
        </p:nvCxnSpPr>
        <p:spPr>
          <a:xfrm>
            <a:off x="3935054" y="4799754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E55373F8-841C-447B-9BDF-E8E3EEEE319A}"/>
                  </a:ext>
                </a:extLst>
              </p:cNvPr>
              <p:cNvSpPr txBox="1"/>
              <p:nvPr/>
            </p:nvSpPr>
            <p:spPr>
              <a:xfrm>
                <a:off x="4637056" y="4576407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E55373F8-841C-447B-9BDF-E8E3EEEE3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56" y="4576407"/>
                <a:ext cx="245708" cy="369332"/>
              </a:xfrm>
              <a:prstGeom prst="rect">
                <a:avLst/>
              </a:prstGeom>
              <a:blipFill>
                <a:blip r:embed="rId7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6162A201-EBE8-4354-9BA4-ED6631AFC49A}"/>
                  </a:ext>
                </a:extLst>
              </p:cNvPr>
              <p:cNvSpPr txBox="1"/>
              <p:nvPr/>
            </p:nvSpPr>
            <p:spPr>
              <a:xfrm>
                <a:off x="4882764" y="4988640"/>
                <a:ext cx="1494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pieces 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6162A201-EBE8-4354-9BA4-ED6631AF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764" y="4988640"/>
                <a:ext cx="1494383" cy="430887"/>
              </a:xfrm>
              <a:prstGeom prst="rect">
                <a:avLst/>
              </a:prstGeom>
              <a:blipFill>
                <a:blip r:embed="rId8"/>
                <a:stretch>
                  <a:fillRect t="-23944" r="-13469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147F2628-6D92-4DBA-B2DF-2F0C9CBA66F4}"/>
                  </a:ext>
                </a:extLst>
              </p:cNvPr>
              <p:cNvSpPr txBox="1"/>
              <p:nvPr/>
            </p:nvSpPr>
            <p:spPr>
              <a:xfrm>
                <a:off x="3644791" y="5783511"/>
                <a:ext cx="3002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neurons</a:t>
                </a:r>
                <a:r>
                  <a:rPr lang="zh-TW" altLang="en-US" sz="2400" dirty="0"/>
                  <a:t> </a:t>
                </a:r>
              </a:p>
            </p:txBody>
          </p:sp>
        </mc:Choice>
        <mc:Fallback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147F2628-6D92-4DBA-B2DF-2F0C9CBA6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791" y="5783511"/>
                <a:ext cx="3002827" cy="461665"/>
              </a:xfrm>
              <a:prstGeom prst="rect">
                <a:avLst/>
              </a:prstGeom>
              <a:blipFill>
                <a:blip r:embed="rId9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2FD9102E-D6AE-4031-B4AE-1087FB3E9039}"/>
              </a:ext>
            </a:extLst>
          </p:cNvPr>
          <p:cNvCxnSpPr>
            <a:cxnSpLocks/>
          </p:cNvCxnSpPr>
          <p:nvPr/>
        </p:nvCxnSpPr>
        <p:spPr>
          <a:xfrm>
            <a:off x="3787965" y="5631880"/>
            <a:ext cx="450552" cy="2777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6BCA32D6-167E-4676-803B-10AD08A7A137}"/>
                  </a:ext>
                </a:extLst>
              </p:cNvPr>
              <p:cNvSpPr txBox="1"/>
              <p:nvPr/>
            </p:nvSpPr>
            <p:spPr>
              <a:xfrm>
                <a:off x="6095332" y="2933314"/>
                <a:ext cx="22814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0" dirty="0">
                    <a:solidFill>
                      <a:srgbClr val="FF0000"/>
                    </a:solidFill>
                  </a:rPr>
                  <a:t>smaller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b="0" dirty="0">
                    <a:solidFill>
                      <a:srgbClr val="FF0000"/>
                    </a:solidFill>
                  </a:rPr>
                  <a:t>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6BCA32D6-167E-4676-803B-10AD08A7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332" y="2933314"/>
                <a:ext cx="2281440" cy="523220"/>
              </a:xfrm>
              <a:prstGeom prst="rect">
                <a:avLst/>
              </a:prstGeom>
              <a:blipFill>
                <a:blip r:embed="rId10"/>
                <a:stretch>
                  <a:fillRect l="-561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5D0BCFE1-DF4E-4A91-8A60-1FAC002259B2}"/>
                  </a:ext>
                </a:extLst>
              </p:cNvPr>
              <p:cNvSpPr txBox="1"/>
              <p:nvPr/>
            </p:nvSpPr>
            <p:spPr>
              <a:xfrm>
                <a:off x="5853536" y="5773947"/>
                <a:ext cx="22814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0" dirty="0">
                    <a:solidFill>
                      <a:srgbClr val="FF0000"/>
                    </a:solidFill>
                  </a:rPr>
                  <a:t>larger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b="0" dirty="0">
                    <a:solidFill>
                      <a:srgbClr val="FF0000"/>
                    </a:solidFill>
                  </a:rPr>
                  <a:t>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5D0BCFE1-DF4E-4A91-8A60-1FAC0022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36" y="5773947"/>
                <a:ext cx="2281440" cy="523220"/>
              </a:xfrm>
              <a:prstGeom prst="rect">
                <a:avLst/>
              </a:prstGeom>
              <a:blipFill>
                <a:blip r:embed="rId11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9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6E411-3CEA-4718-99A6-406783EA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019A6-4C48-48C5-901C-F2E5486E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8E522E-65C1-481D-B8A5-3F5C4E39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8069"/>
            <a:ext cx="7886699" cy="57488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E7A219-2BAC-4FAB-9EBB-A9F77CED2E6E}"/>
              </a:ext>
            </a:extLst>
          </p:cNvPr>
          <p:cNvSpPr/>
          <p:nvPr/>
        </p:nvSpPr>
        <p:spPr>
          <a:xfrm>
            <a:off x="909864" y="5988733"/>
            <a:ext cx="760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Source of image: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https://www.aaai.org/ocs/index.php/AAAI/AAAI17/paper/viewPaper/14849</a:t>
            </a:r>
          </a:p>
        </p:txBody>
      </p:sp>
    </p:spTree>
    <p:extLst>
      <p:ext uri="{BB962C8B-B14F-4D97-AF65-F5344CB8AC3E}">
        <p14:creationId xmlns:p14="http://schemas.microsoft.com/office/powerpoint/2010/main" val="41391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886DC-2A6B-4F2C-9A59-5D624159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Thinks more ……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448AD05-8FDE-43C1-ACEC-EE86756B0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0" i="0" dirty="0">
                    <a:solidFill>
                      <a:schemeClr val="tx1"/>
                    </a:solidFill>
                    <a:effectLst/>
                  </a:rPr>
                  <a:t>Deep networks outperforms shallow ones when the required functions are complex and regular.</a:t>
                </a:r>
              </a:p>
              <a:p>
                <a:endParaRPr lang="en-US" altLang="zh-TW" dirty="0">
                  <a:solidFill>
                    <a:schemeClr val="tx1"/>
                  </a:solidFill>
                </a:endParaRPr>
              </a:p>
              <a:p>
                <a:r>
                  <a:rPr lang="en-US" altLang="zh-TW" sz="2800" dirty="0">
                    <a:solidFill>
                      <a:schemeClr val="tx1"/>
                    </a:solidFill>
                  </a:rPr>
                  <a:t>Deep is exponentially better than shallow even when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.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  <a:p>
                <a:endParaRPr lang="en-US" altLang="zh-TW" dirty="0">
                  <a:solidFill>
                    <a:schemeClr val="tx1"/>
                  </a:solidFill>
                </a:endParaRPr>
              </a:p>
              <a:p>
                <a:endParaRPr lang="en-US" altLang="zh-TW" b="0" i="0" dirty="0">
                  <a:solidFill>
                    <a:schemeClr val="tx1"/>
                  </a:solidFill>
                  <a:effectLst/>
                </a:endParaRPr>
              </a:p>
              <a:p>
                <a:endParaRPr lang="en-US" altLang="zh-TW" b="0" i="0" dirty="0">
                  <a:solidFill>
                    <a:schemeClr val="tx1"/>
                  </a:solidFill>
                  <a:effectLst/>
                </a:endParaRPr>
              </a:p>
              <a:p>
                <a:endParaRPr lang="en-US" altLang="zh-TW" dirty="0">
                  <a:solidFill>
                    <a:schemeClr val="tx1"/>
                  </a:solidFill>
                </a:endParaRPr>
              </a:p>
              <a:p>
                <a:endParaRPr lang="en-US" altLang="zh-TW" dirty="0">
                  <a:solidFill>
                    <a:schemeClr val="tx1"/>
                  </a:solidFill>
                </a:endParaRPr>
              </a:p>
              <a:p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448AD05-8FDE-43C1-ACEC-EE86756B0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E58CCE6-5F54-4146-AD56-2F9FAFF41B86}"/>
              </a:ext>
            </a:extLst>
          </p:cNvPr>
          <p:cNvCxnSpPr>
            <a:cxnSpLocks/>
          </p:cNvCxnSpPr>
          <p:nvPr/>
        </p:nvCxnSpPr>
        <p:spPr>
          <a:xfrm>
            <a:off x="4767072" y="2608980"/>
            <a:ext cx="29926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9EC788-67C4-4A5D-B33F-D3CE7611517B}"/>
              </a:ext>
            </a:extLst>
          </p:cNvPr>
          <p:cNvSpPr txBox="1"/>
          <p:nvPr/>
        </p:nvSpPr>
        <p:spPr>
          <a:xfrm>
            <a:off x="3176016" y="2665127"/>
            <a:ext cx="559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Image, speech, etc. have this characteristics.  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65F837-DAE4-4DBD-A012-2C3D3F833DCF}"/>
              </a:ext>
            </a:extLst>
          </p:cNvPr>
          <p:cNvSpPr txBox="1"/>
          <p:nvPr/>
        </p:nvSpPr>
        <p:spPr>
          <a:xfrm>
            <a:off x="2245233" y="6093394"/>
            <a:ext cx="3053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https://youtu.be/FN8jclCrqY0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63D9C2-0355-413D-90DF-05461FA711E4}"/>
              </a:ext>
            </a:extLst>
          </p:cNvPr>
          <p:cNvSpPr txBox="1"/>
          <p:nvPr/>
        </p:nvSpPr>
        <p:spPr>
          <a:xfrm>
            <a:off x="5689600" y="6093394"/>
            <a:ext cx="345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https://youtu.be/qpuLxXrHQB4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00F9B0A9-0260-4A4E-85CB-5C86DBD8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7" y="4381500"/>
            <a:ext cx="1644426" cy="164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D780A06E-6446-425F-836D-3F1E84A1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36" y="4381500"/>
            <a:ext cx="1644426" cy="164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13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610" y="498348"/>
            <a:ext cx="7426997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76538"/>
            <a:ext cx="6858000" cy="1381188"/>
          </a:xfrm>
        </p:spPr>
        <p:txBody>
          <a:bodyPr anchor="ctr">
            <a:noAutofit/>
          </a:bodyPr>
          <a:lstStyle/>
          <a:p>
            <a:r>
              <a:rPr lang="en-US" altLang="zh-TW" sz="4800" dirty="0">
                <a:solidFill>
                  <a:schemeClr val="bg2"/>
                </a:solidFill>
              </a:rPr>
              <a:t>Review: Why Hidden Layer?  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A5A94D5-BC2B-45CE-BC3C-D52E9A91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762000"/>
          </a:xfrm>
        </p:spPr>
        <p:txBody>
          <a:bodyPr>
            <a:normAutofit/>
          </a:bodyPr>
          <a:lstStyle/>
          <a:p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517201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C698E-4891-4FB5-99AE-97D101D9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Piecewise Linear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9CF5F3B-F510-4EF4-B96A-DBBB4AFB7606}"/>
              </a:ext>
            </a:extLst>
          </p:cNvPr>
          <p:cNvGrpSpPr/>
          <p:nvPr/>
        </p:nvGrpSpPr>
        <p:grpSpPr>
          <a:xfrm>
            <a:off x="1464522" y="5739718"/>
            <a:ext cx="6495719" cy="478973"/>
            <a:chOff x="1290350" y="5715298"/>
            <a:chExt cx="6495719" cy="47897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68268506-EA4C-43E4-9132-2EA2C1882DF0}"/>
                </a:ext>
              </a:extLst>
            </p:cNvPr>
            <p:cNvCxnSpPr>
              <a:cxnSpLocks/>
            </p:cNvCxnSpPr>
            <p:nvPr/>
          </p:nvCxnSpPr>
          <p:spPr>
            <a:xfrm>
              <a:off x="1551608" y="5732606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C313678-CD94-4E44-81C5-F407803800B5}"/>
                </a:ext>
              </a:extLst>
            </p:cNvPr>
            <p:cNvSpPr txBox="1"/>
            <p:nvPr/>
          </p:nvSpPr>
          <p:spPr>
            <a:xfrm>
              <a:off x="1290350" y="5715298"/>
              <a:ext cx="522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65141D3-3C39-48B2-9CAA-FEA32BD19322}"/>
                </a:ext>
              </a:extLst>
            </p:cNvPr>
            <p:cNvSpPr txBox="1"/>
            <p:nvPr/>
          </p:nvSpPr>
          <p:spPr>
            <a:xfrm>
              <a:off x="7366578" y="5732606"/>
              <a:ext cx="419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33A401CA-93D2-43A0-99D9-9A4AC457A78E}"/>
              </a:ext>
            </a:extLst>
          </p:cNvPr>
          <p:cNvSpPr/>
          <p:nvPr/>
        </p:nvSpPr>
        <p:spPr>
          <a:xfrm>
            <a:off x="1704814" y="2668737"/>
            <a:ext cx="5966847" cy="2430205"/>
          </a:xfrm>
          <a:custGeom>
            <a:avLst/>
            <a:gdLst>
              <a:gd name="connsiteX0" fmla="*/ 0 w 5966847"/>
              <a:gd name="connsiteY0" fmla="*/ 2430205 h 2430205"/>
              <a:gd name="connsiteX1" fmla="*/ 1394847 w 5966847"/>
              <a:gd name="connsiteY1" fmla="*/ 291439 h 2430205"/>
              <a:gd name="connsiteX2" fmla="*/ 2293749 w 5966847"/>
              <a:gd name="connsiteY2" fmla="*/ 151955 h 2430205"/>
              <a:gd name="connsiteX3" fmla="*/ 3425125 w 5966847"/>
              <a:gd name="connsiteY3" fmla="*/ 1531304 h 2430205"/>
              <a:gd name="connsiteX4" fmla="*/ 4138047 w 5966847"/>
              <a:gd name="connsiteY4" fmla="*/ 1686287 h 2430205"/>
              <a:gd name="connsiteX5" fmla="*/ 5966847 w 5966847"/>
              <a:gd name="connsiteY5" fmla="*/ 864877 h 243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847" h="2430205">
                <a:moveTo>
                  <a:pt x="0" y="2430205"/>
                </a:moveTo>
                <a:cubicBezTo>
                  <a:pt x="506278" y="1550676"/>
                  <a:pt x="1012556" y="671147"/>
                  <a:pt x="1394847" y="291439"/>
                </a:cubicBezTo>
                <a:cubicBezTo>
                  <a:pt x="1777139" y="-88269"/>
                  <a:pt x="1955369" y="-54689"/>
                  <a:pt x="2293749" y="151955"/>
                </a:cubicBezTo>
                <a:cubicBezTo>
                  <a:pt x="2632129" y="358599"/>
                  <a:pt x="3117742" y="1275582"/>
                  <a:pt x="3425125" y="1531304"/>
                </a:cubicBezTo>
                <a:cubicBezTo>
                  <a:pt x="3732508" y="1787026"/>
                  <a:pt x="3714427" y="1797358"/>
                  <a:pt x="4138047" y="1686287"/>
                </a:cubicBezTo>
                <a:cubicBezTo>
                  <a:pt x="4561667" y="1575216"/>
                  <a:pt x="5264257" y="1220046"/>
                  <a:pt x="5966847" y="86487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B17546E-B751-429A-8337-6E570C282470}"/>
              </a:ext>
            </a:extLst>
          </p:cNvPr>
          <p:cNvCxnSpPr>
            <a:cxnSpLocks/>
            <a:stCxn id="42" idx="7"/>
            <a:endCxn id="37" idx="3"/>
          </p:cNvCxnSpPr>
          <p:nvPr/>
        </p:nvCxnSpPr>
        <p:spPr>
          <a:xfrm flipV="1">
            <a:off x="1791842" y="2767381"/>
            <a:ext cx="1921285" cy="22091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FFFD0C9-355B-43F4-A8E1-4E5ABA08C52B}"/>
              </a:ext>
            </a:extLst>
          </p:cNvPr>
          <p:cNvCxnSpPr>
            <a:cxnSpLocks/>
            <a:stCxn id="39" idx="3"/>
            <a:endCxn id="37" idx="6"/>
          </p:cNvCxnSpPr>
          <p:nvPr/>
        </p:nvCxnSpPr>
        <p:spPr>
          <a:xfrm flipH="1" flipV="1">
            <a:off x="3877726" y="2699202"/>
            <a:ext cx="1796625" cy="1744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F11869F-4A78-4D6C-944B-5815CC69B4D6}"/>
              </a:ext>
            </a:extLst>
          </p:cNvPr>
          <p:cNvCxnSpPr>
            <a:cxnSpLocks/>
            <a:stCxn id="41" idx="3"/>
            <a:endCxn id="39" idx="6"/>
          </p:cNvCxnSpPr>
          <p:nvPr/>
        </p:nvCxnSpPr>
        <p:spPr>
          <a:xfrm flipH="1">
            <a:off x="5838950" y="3593599"/>
            <a:ext cx="1784256" cy="7815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F94B6A91-3148-408D-BEF4-A6B6649C52BE}"/>
              </a:ext>
            </a:extLst>
          </p:cNvPr>
          <p:cNvGrpSpPr/>
          <p:nvPr/>
        </p:nvGrpSpPr>
        <p:grpSpPr>
          <a:xfrm>
            <a:off x="3684886" y="2602782"/>
            <a:ext cx="192840" cy="3125956"/>
            <a:chOff x="3684886" y="2602782"/>
            <a:chExt cx="192840" cy="3125956"/>
          </a:xfrm>
        </p:grpSpPr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C4DB1229-E1FA-4C1A-A658-C106AAAE19F9}"/>
                </a:ext>
              </a:extLst>
            </p:cNvPr>
            <p:cNvSpPr/>
            <p:nvPr/>
          </p:nvSpPr>
          <p:spPr>
            <a:xfrm>
              <a:off x="3684886" y="2602782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09C13102-804D-4494-B8ED-0A258E56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306" y="2668737"/>
              <a:ext cx="0" cy="30600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35A104A-1F43-4E89-B3E3-39BFED51A768}"/>
              </a:ext>
            </a:extLst>
          </p:cNvPr>
          <p:cNvGrpSpPr/>
          <p:nvPr/>
        </p:nvGrpSpPr>
        <p:grpSpPr>
          <a:xfrm>
            <a:off x="5646110" y="4278769"/>
            <a:ext cx="192840" cy="1449970"/>
            <a:chOff x="5646110" y="4278769"/>
            <a:chExt cx="192840" cy="1449970"/>
          </a:xfrm>
        </p:grpSpPr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813E78E6-F34E-4059-A95E-88A2B9935CD5}"/>
                </a:ext>
              </a:extLst>
            </p:cNvPr>
            <p:cNvSpPr/>
            <p:nvPr/>
          </p:nvSpPr>
          <p:spPr>
            <a:xfrm>
              <a:off x="5646110" y="4278769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C9F19AB-63BB-4333-9DB3-7D9ECDFFD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6401" y="4465438"/>
              <a:ext cx="0" cy="12633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8FB9D6D-1FEA-4521-A6EF-1B5738524FBE}"/>
              </a:ext>
            </a:extLst>
          </p:cNvPr>
          <p:cNvGrpSpPr/>
          <p:nvPr/>
        </p:nvGrpSpPr>
        <p:grpSpPr>
          <a:xfrm>
            <a:off x="7594965" y="3429000"/>
            <a:ext cx="192840" cy="2328026"/>
            <a:chOff x="7594965" y="3429000"/>
            <a:chExt cx="192840" cy="2328026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BB65904-EACF-43E3-89D3-E9D4195153F2}"/>
                </a:ext>
              </a:extLst>
            </p:cNvPr>
            <p:cNvSpPr/>
            <p:nvPr/>
          </p:nvSpPr>
          <p:spPr>
            <a:xfrm>
              <a:off x="7594965" y="3429000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D4549FFD-33C2-4C55-9859-623CE873B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315" y="3562430"/>
              <a:ext cx="0" cy="2194596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D83E16A4-3E87-4811-9C75-AF40F4070DF5}"/>
              </a:ext>
            </a:extLst>
          </p:cNvPr>
          <p:cNvGrpSpPr/>
          <p:nvPr/>
        </p:nvGrpSpPr>
        <p:grpSpPr>
          <a:xfrm>
            <a:off x="1627243" y="4948277"/>
            <a:ext cx="192840" cy="791441"/>
            <a:chOff x="1627243" y="4948277"/>
            <a:chExt cx="192840" cy="791441"/>
          </a:xfrm>
        </p:grpSpPr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7525998-4549-4531-B3DD-1DD3ACAE33DE}"/>
                </a:ext>
              </a:extLst>
            </p:cNvPr>
            <p:cNvSpPr/>
            <p:nvPr/>
          </p:nvSpPr>
          <p:spPr>
            <a:xfrm>
              <a:off x="1627243" y="4948277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2ADD552A-48F8-4FA5-B52D-A878CF0F230F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1725780" y="5141118"/>
              <a:ext cx="0" cy="598600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FF4A0E4-64E3-450C-B4EB-BBDE2A888DAC}"/>
              </a:ext>
            </a:extLst>
          </p:cNvPr>
          <p:cNvSpPr txBox="1"/>
          <p:nvPr/>
        </p:nvSpPr>
        <p:spPr>
          <a:xfrm>
            <a:off x="628650" y="1632576"/>
            <a:ext cx="8384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We can have good approximation with sufficient pieces. 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360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EB081002-0E6A-42C4-ACBE-2E1B0F44577A}"/>
              </a:ext>
            </a:extLst>
          </p:cNvPr>
          <p:cNvGrpSpPr/>
          <p:nvPr/>
        </p:nvGrpSpPr>
        <p:grpSpPr>
          <a:xfrm>
            <a:off x="1903044" y="453508"/>
            <a:ext cx="2428061" cy="1243182"/>
            <a:chOff x="1595350" y="292064"/>
            <a:chExt cx="6160562" cy="3154244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6FAA3BBA-F6E0-4AB6-8A48-91C2A6833FBB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87" y="3446308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EC4F584-BA34-489F-9145-9D66C28E4D22}"/>
                </a:ext>
              </a:extLst>
            </p:cNvPr>
            <p:cNvSpPr/>
            <p:nvPr/>
          </p:nvSpPr>
          <p:spPr>
            <a:xfrm>
              <a:off x="3652993" y="292064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470102B-C26B-4503-B9A7-C0BE552FAE54}"/>
                </a:ext>
              </a:extLst>
            </p:cNvPr>
            <p:cNvSpPr/>
            <p:nvPr/>
          </p:nvSpPr>
          <p:spPr>
            <a:xfrm>
              <a:off x="5614217" y="1968051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66DAB40-BCD9-436C-A4AE-F008CEA6013A}"/>
                </a:ext>
              </a:extLst>
            </p:cNvPr>
            <p:cNvCxnSpPr>
              <a:cxnSpLocks/>
              <a:stCxn id="13" idx="7"/>
              <a:endCxn id="9" idx="3"/>
            </p:cNvCxnSpPr>
            <p:nvPr/>
          </p:nvCxnSpPr>
          <p:spPr>
            <a:xfrm flipV="1">
              <a:off x="1759949" y="456663"/>
              <a:ext cx="1921285" cy="22091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363BE66-DDDA-446C-96A4-4F584892EAE5}"/>
                </a:ext>
              </a:extLst>
            </p:cNvPr>
            <p:cNvSpPr/>
            <p:nvPr/>
          </p:nvSpPr>
          <p:spPr>
            <a:xfrm>
              <a:off x="7563072" y="1118282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1B78BB6-5E9D-4E7F-B995-327581050252}"/>
                </a:ext>
              </a:extLst>
            </p:cNvPr>
            <p:cNvSpPr/>
            <p:nvPr/>
          </p:nvSpPr>
          <p:spPr>
            <a:xfrm>
              <a:off x="1595350" y="2637559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B484B87-6265-413F-8D0C-FF3717C66739}"/>
                </a:ext>
              </a:extLst>
            </p:cNvPr>
            <p:cNvCxnSpPr>
              <a:cxnSpLocks/>
              <a:stCxn id="10" idx="3"/>
              <a:endCxn id="9" idx="6"/>
            </p:cNvCxnSpPr>
            <p:nvPr/>
          </p:nvCxnSpPr>
          <p:spPr>
            <a:xfrm flipH="1" flipV="1">
              <a:off x="3845833" y="388484"/>
              <a:ext cx="1796625" cy="17441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7B29B38-9844-433C-965B-F89292053B64}"/>
                </a:ext>
              </a:extLst>
            </p:cNvPr>
            <p:cNvCxnSpPr>
              <a:cxnSpLocks/>
              <a:stCxn id="12" idx="3"/>
              <a:endCxn id="10" idx="6"/>
            </p:cNvCxnSpPr>
            <p:nvPr/>
          </p:nvCxnSpPr>
          <p:spPr>
            <a:xfrm flipH="1">
              <a:off x="5807057" y="1282881"/>
              <a:ext cx="1784256" cy="7815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FC3121A-C9BD-4AAB-BE58-7DB99E98A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9413" y="358019"/>
              <a:ext cx="0" cy="30600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B4AAA91D-6944-4EFD-84D3-810F78DA0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508" y="2154720"/>
              <a:ext cx="0" cy="12633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C21153E3-DA11-4324-B3D6-BBA669E76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7422" y="1251712"/>
              <a:ext cx="0" cy="2194596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BAC1A6A-2056-44EC-9E35-5C34C7BC9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3887" y="2830400"/>
              <a:ext cx="0" cy="598600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52137B4-21E0-4468-93D1-562EE5774EAD}"/>
              </a:ext>
            </a:extLst>
          </p:cNvPr>
          <p:cNvGrpSpPr/>
          <p:nvPr/>
        </p:nvGrpSpPr>
        <p:grpSpPr>
          <a:xfrm>
            <a:off x="994479" y="5030937"/>
            <a:ext cx="6495719" cy="478973"/>
            <a:chOff x="1290350" y="5715298"/>
            <a:chExt cx="6495719" cy="478973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E1B1E63-D891-47B0-97FC-6659196A7AB3}"/>
                </a:ext>
              </a:extLst>
            </p:cNvPr>
            <p:cNvCxnSpPr>
              <a:cxnSpLocks/>
            </p:cNvCxnSpPr>
            <p:nvPr/>
          </p:nvCxnSpPr>
          <p:spPr>
            <a:xfrm>
              <a:off x="1551608" y="5732606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4AC95668-A8ED-467F-A8FC-27C947B03303}"/>
                </a:ext>
              </a:extLst>
            </p:cNvPr>
            <p:cNvSpPr txBox="1"/>
            <p:nvPr/>
          </p:nvSpPr>
          <p:spPr>
            <a:xfrm>
              <a:off x="1290350" y="5715298"/>
              <a:ext cx="522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DEE638C-9CCC-495D-BD87-4F2250A5A4C1}"/>
                </a:ext>
              </a:extLst>
            </p:cNvPr>
            <p:cNvSpPr txBox="1"/>
            <p:nvPr/>
          </p:nvSpPr>
          <p:spPr>
            <a:xfrm>
              <a:off x="7366578" y="5732606"/>
              <a:ext cx="419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58DA9B9-6AC1-46E7-BC6B-06AD48AC30DD}"/>
              </a:ext>
            </a:extLst>
          </p:cNvPr>
          <p:cNvCxnSpPr>
            <a:cxnSpLocks/>
          </p:cNvCxnSpPr>
          <p:nvPr/>
        </p:nvCxnSpPr>
        <p:spPr>
          <a:xfrm>
            <a:off x="1261767" y="4442823"/>
            <a:ext cx="706308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E3A3B7B-9F56-4DBC-9C52-1D7D54E6C2D6}"/>
              </a:ext>
            </a:extLst>
          </p:cNvPr>
          <p:cNvCxnSpPr>
            <a:cxnSpLocks/>
          </p:cNvCxnSpPr>
          <p:nvPr/>
        </p:nvCxnSpPr>
        <p:spPr>
          <a:xfrm flipV="1">
            <a:off x="1285691" y="2539486"/>
            <a:ext cx="2087948" cy="246931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28D2EE3D-E8C0-4654-BC12-D5005CD7EB96}"/>
              </a:ext>
            </a:extLst>
          </p:cNvPr>
          <p:cNvCxnSpPr>
            <a:cxnSpLocks/>
          </p:cNvCxnSpPr>
          <p:nvPr/>
        </p:nvCxnSpPr>
        <p:spPr>
          <a:xfrm>
            <a:off x="3442950" y="5116385"/>
            <a:ext cx="2050265" cy="15664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34D09F5-E7B9-492A-939C-E3B63E17054F}"/>
              </a:ext>
            </a:extLst>
          </p:cNvPr>
          <p:cNvCxnSpPr>
            <a:cxnSpLocks/>
          </p:cNvCxnSpPr>
          <p:nvPr/>
        </p:nvCxnSpPr>
        <p:spPr>
          <a:xfrm flipV="1">
            <a:off x="5433015" y="4102239"/>
            <a:ext cx="1884747" cy="8612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457ED94-9662-4AE7-B263-EAA0D98CCCB0}"/>
              </a:ext>
            </a:extLst>
          </p:cNvPr>
          <p:cNvCxnSpPr>
            <a:cxnSpLocks/>
          </p:cNvCxnSpPr>
          <p:nvPr/>
        </p:nvCxnSpPr>
        <p:spPr>
          <a:xfrm>
            <a:off x="3373639" y="2539486"/>
            <a:ext cx="479135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A760E0E-B671-44B5-A8E4-DB3380289FE5}"/>
              </a:ext>
            </a:extLst>
          </p:cNvPr>
          <p:cNvCxnSpPr>
            <a:cxnSpLocks/>
          </p:cNvCxnSpPr>
          <p:nvPr/>
        </p:nvCxnSpPr>
        <p:spPr>
          <a:xfrm>
            <a:off x="5493215" y="6682857"/>
            <a:ext cx="283163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EAA01ED-8ED6-48F3-9984-A5059CF83CD4}"/>
              </a:ext>
            </a:extLst>
          </p:cNvPr>
          <p:cNvCxnSpPr>
            <a:cxnSpLocks/>
          </p:cNvCxnSpPr>
          <p:nvPr/>
        </p:nvCxnSpPr>
        <p:spPr>
          <a:xfrm flipV="1">
            <a:off x="1253620" y="4966820"/>
            <a:ext cx="4207524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6A32D9A-F525-48C1-B5A9-BE1451E5CF6F}"/>
              </a:ext>
            </a:extLst>
          </p:cNvPr>
          <p:cNvCxnSpPr>
            <a:cxnSpLocks/>
          </p:cNvCxnSpPr>
          <p:nvPr/>
        </p:nvCxnSpPr>
        <p:spPr>
          <a:xfrm flipV="1">
            <a:off x="1260647" y="5116385"/>
            <a:ext cx="2182303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6A943E2-B397-4DFD-9445-4D4CE523108A}"/>
              </a:ext>
            </a:extLst>
          </p:cNvPr>
          <p:cNvCxnSpPr>
            <a:cxnSpLocks/>
          </p:cNvCxnSpPr>
          <p:nvPr/>
        </p:nvCxnSpPr>
        <p:spPr>
          <a:xfrm>
            <a:off x="7280452" y="4102239"/>
            <a:ext cx="104439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A2F9544-4724-4C64-BE79-BA8C917696E7}"/>
              </a:ext>
            </a:extLst>
          </p:cNvPr>
          <p:cNvCxnSpPr>
            <a:cxnSpLocks/>
          </p:cNvCxnSpPr>
          <p:nvPr/>
        </p:nvCxnSpPr>
        <p:spPr>
          <a:xfrm flipV="1">
            <a:off x="281830" y="4944684"/>
            <a:ext cx="1042567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A01CEDD1-FF6B-47D6-BBA3-7565239791D7}"/>
              </a:ext>
            </a:extLst>
          </p:cNvPr>
          <p:cNvGrpSpPr/>
          <p:nvPr/>
        </p:nvGrpSpPr>
        <p:grpSpPr>
          <a:xfrm>
            <a:off x="4678842" y="710624"/>
            <a:ext cx="3791665" cy="907568"/>
            <a:chOff x="4873072" y="982243"/>
            <a:chExt cx="3791665" cy="9075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C69F70AC-7781-4F29-9F19-4362676CC1E5}"/>
                </a:ext>
              </a:extLst>
            </p:cNvPr>
            <p:cNvGrpSpPr/>
            <p:nvPr/>
          </p:nvGrpSpPr>
          <p:grpSpPr>
            <a:xfrm>
              <a:off x="7569477" y="1471440"/>
              <a:ext cx="1095260" cy="418159"/>
              <a:chOff x="6743700" y="2031692"/>
              <a:chExt cx="1095260" cy="418159"/>
            </a:xfrm>
          </p:grpSpPr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7191BC1B-A162-40F1-B4BF-DA22935F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5533" y="2031692"/>
                <a:ext cx="423427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27E61A32-CDBF-41AC-8D39-CE3E9AACE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700" y="2449851"/>
                <a:ext cx="384536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13798EFB-3410-41E5-9EDE-1A546CDFE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8236" y="2031692"/>
                <a:ext cx="287297" cy="409744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12F17A1-787F-4BAE-AEAD-5D209E97CDB5}"/>
                </a:ext>
              </a:extLst>
            </p:cNvPr>
            <p:cNvSpPr txBox="1"/>
            <p:nvPr/>
          </p:nvSpPr>
          <p:spPr>
            <a:xfrm>
              <a:off x="5520225" y="1428146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sum of a set of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441A22B-BA83-4789-A7A6-2B945F75BDC0}"/>
                </a:ext>
              </a:extLst>
            </p:cNvPr>
            <p:cNvSpPr txBox="1"/>
            <p:nvPr/>
          </p:nvSpPr>
          <p:spPr>
            <a:xfrm>
              <a:off x="4873072" y="982243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= constant  +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DA3B81-6F7F-4778-AF8C-CBB71BB2588E}"/>
              </a:ext>
            </a:extLst>
          </p:cNvPr>
          <p:cNvSpPr txBox="1"/>
          <p:nvPr/>
        </p:nvSpPr>
        <p:spPr>
          <a:xfrm>
            <a:off x="381713" y="698566"/>
            <a:ext cx="152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piecewise 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A7B64E0-5706-4FF6-A1A3-3479C626C4EA}"/>
              </a:ext>
            </a:extLst>
          </p:cNvPr>
          <p:cNvCxnSpPr>
            <a:cxnSpLocks/>
          </p:cNvCxnSpPr>
          <p:nvPr/>
        </p:nvCxnSpPr>
        <p:spPr>
          <a:xfrm flipV="1">
            <a:off x="1285691" y="1955802"/>
            <a:ext cx="2071691" cy="245496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86E3936-47D6-4DA9-B82C-9ED4BAEB24DA}"/>
              </a:ext>
            </a:extLst>
          </p:cNvPr>
          <p:cNvCxnSpPr>
            <a:cxnSpLocks/>
          </p:cNvCxnSpPr>
          <p:nvPr/>
        </p:nvCxnSpPr>
        <p:spPr>
          <a:xfrm>
            <a:off x="3374621" y="1976421"/>
            <a:ext cx="2050265" cy="15664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0A254E2-1D34-4202-AB5C-B203B9C2E1FC}"/>
              </a:ext>
            </a:extLst>
          </p:cNvPr>
          <p:cNvCxnSpPr>
            <a:cxnSpLocks/>
          </p:cNvCxnSpPr>
          <p:nvPr/>
        </p:nvCxnSpPr>
        <p:spPr>
          <a:xfrm flipV="1">
            <a:off x="5433015" y="2673883"/>
            <a:ext cx="1884747" cy="8612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81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/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226CD196-9089-4B32-A2BF-B47EF16C478A}"/>
              </a:ext>
            </a:extLst>
          </p:cNvPr>
          <p:cNvSpPr/>
          <p:nvPr/>
        </p:nvSpPr>
        <p:spPr>
          <a:xfrm>
            <a:off x="1093896" y="4564459"/>
            <a:ext cx="6668814" cy="1781357"/>
          </a:xfrm>
          <a:custGeom>
            <a:avLst/>
            <a:gdLst>
              <a:gd name="connsiteX0" fmla="*/ 0 w 6668814"/>
              <a:gd name="connsiteY0" fmla="*/ 1738956 h 1785854"/>
              <a:gd name="connsiteX1" fmla="*/ 2049517 w 6668814"/>
              <a:gd name="connsiteY1" fmla="*/ 1675894 h 1785854"/>
              <a:gd name="connsiteX2" fmla="*/ 3405352 w 6668814"/>
              <a:gd name="connsiteY2" fmla="*/ 777259 h 1785854"/>
              <a:gd name="connsiteX3" fmla="*/ 4256690 w 6668814"/>
              <a:gd name="connsiteY3" fmla="*/ 115107 h 1785854"/>
              <a:gd name="connsiteX4" fmla="*/ 6668814 w 6668814"/>
              <a:gd name="connsiteY4" fmla="*/ 4749 h 1785854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8814" h="1781357">
                <a:moveTo>
                  <a:pt x="0" y="1738956"/>
                </a:moveTo>
                <a:cubicBezTo>
                  <a:pt x="740979" y="1787566"/>
                  <a:pt x="1488308" y="1823477"/>
                  <a:pt x="2049517" y="1675894"/>
                </a:cubicBezTo>
                <a:cubicBezTo>
                  <a:pt x="2610726" y="1528311"/>
                  <a:pt x="3113690" y="1151690"/>
                  <a:pt x="3367252" y="853459"/>
                </a:cubicBezTo>
                <a:cubicBezTo>
                  <a:pt x="3620814" y="555228"/>
                  <a:pt x="3750880" y="342919"/>
                  <a:pt x="4256690" y="115107"/>
                </a:cubicBezTo>
                <a:cubicBezTo>
                  <a:pt x="4800600" y="-13645"/>
                  <a:pt x="5734707" y="-4448"/>
                  <a:pt x="6668814" y="4749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/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</m:t>
                      </m:r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EF8DA10-FCDC-4814-AF34-8C8D2ED637A6}"/>
              </a:ext>
            </a:extLst>
          </p:cNvPr>
          <p:cNvCxnSpPr>
            <a:cxnSpLocks/>
          </p:cNvCxnSpPr>
          <p:nvPr/>
        </p:nvCxnSpPr>
        <p:spPr>
          <a:xfrm>
            <a:off x="2049404" y="311261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/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A88485-775C-4468-9389-73FC4F18F78E}"/>
              </a:ext>
            </a:extLst>
          </p:cNvPr>
          <p:cNvCxnSpPr>
            <a:cxnSpLocks/>
          </p:cNvCxnSpPr>
          <p:nvPr/>
        </p:nvCxnSpPr>
        <p:spPr>
          <a:xfrm>
            <a:off x="994095" y="6345816"/>
            <a:ext cx="7064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4D36B49-D423-4AD4-B589-AC3386CD68D4}"/>
              </a:ext>
            </a:extLst>
          </p:cNvPr>
          <p:cNvSpPr/>
          <p:nvPr/>
        </p:nvSpPr>
        <p:spPr>
          <a:xfrm>
            <a:off x="4168781" y="3462888"/>
            <a:ext cx="685800" cy="7174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4D1EFE-23DA-4884-B734-B7AF15214CB7}"/>
              </a:ext>
            </a:extLst>
          </p:cNvPr>
          <p:cNvSpPr txBox="1"/>
          <p:nvPr/>
        </p:nvSpPr>
        <p:spPr>
          <a:xfrm>
            <a:off x="1008963" y="1481589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How to represent this function?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BC3B746-9D63-41A2-8171-B9BAA88B96C3}"/>
              </a:ext>
            </a:extLst>
          </p:cNvPr>
          <p:cNvCxnSpPr>
            <a:cxnSpLocks/>
          </p:cNvCxnSpPr>
          <p:nvPr/>
        </p:nvCxnSpPr>
        <p:spPr>
          <a:xfrm>
            <a:off x="5355161" y="1253948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BA7502A-933D-435A-9C37-52B7888A7984}"/>
              </a:ext>
            </a:extLst>
          </p:cNvPr>
          <p:cNvCxnSpPr>
            <a:cxnSpLocks/>
          </p:cNvCxnSpPr>
          <p:nvPr/>
        </p:nvCxnSpPr>
        <p:spPr>
          <a:xfrm flipV="1">
            <a:off x="3668201" y="1253948"/>
            <a:ext cx="1686960" cy="1858662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5154812-CC47-4B79-B823-B5EF82C13B8E}"/>
              </a:ext>
            </a:extLst>
          </p:cNvPr>
          <p:cNvCxnSpPr>
            <a:cxnSpLocks/>
          </p:cNvCxnSpPr>
          <p:nvPr/>
        </p:nvCxnSpPr>
        <p:spPr>
          <a:xfrm>
            <a:off x="1109029" y="3112610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F5F2283-512B-4F36-AB24-78D37EBA05AB}"/>
              </a:ext>
            </a:extLst>
          </p:cNvPr>
          <p:cNvSpPr txBox="1"/>
          <p:nvPr/>
        </p:nvSpPr>
        <p:spPr>
          <a:xfrm>
            <a:off x="5355161" y="1951714"/>
            <a:ext cx="2908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Hard Sigmoid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4EB12C-FE73-4FCC-A96B-2F9D65D44326}"/>
              </a:ext>
            </a:extLst>
          </p:cNvPr>
          <p:cNvSpPr txBox="1"/>
          <p:nvPr/>
        </p:nvSpPr>
        <p:spPr>
          <a:xfrm>
            <a:off x="677622" y="3640015"/>
            <a:ext cx="269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Sigmoid Function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/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𝑠𝑖𝑔𝑚𝑜𝑖𝑑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blipFill>
                <a:blip r:embed="rId6"/>
                <a:stretch>
                  <a:fillRect l="-59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7DC53AE1-34F5-4273-926C-429A33CD6198}"/>
              </a:ext>
            </a:extLst>
          </p:cNvPr>
          <p:cNvGrpSpPr/>
          <p:nvPr/>
        </p:nvGrpSpPr>
        <p:grpSpPr>
          <a:xfrm>
            <a:off x="880946" y="307067"/>
            <a:ext cx="7273439" cy="466268"/>
            <a:chOff x="766646" y="230867"/>
            <a:chExt cx="7273439" cy="466268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5EA156C9-40C4-4E32-B0BD-4ED8ABA35464}"/>
                </a:ext>
              </a:extLst>
            </p:cNvPr>
            <p:cNvGrpSpPr/>
            <p:nvPr/>
          </p:nvGrpSpPr>
          <p:grpSpPr>
            <a:xfrm>
              <a:off x="6944825" y="257536"/>
              <a:ext cx="1095260" cy="418159"/>
              <a:chOff x="6743700" y="2031692"/>
              <a:chExt cx="1095260" cy="418159"/>
            </a:xfrm>
          </p:grpSpPr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BE9D62B4-EF4A-4A43-B99D-6BA512C10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5533" y="2031692"/>
                <a:ext cx="423427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94F7B1F3-B21F-45F9-9350-0F62CDF7B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700" y="2449851"/>
                <a:ext cx="384536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63171DC8-8086-45BA-8EC8-9CD646282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8236" y="2031692"/>
                <a:ext cx="287297" cy="409744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060F8BFD-DAEF-47A3-9C51-A1B3B447BF6D}"/>
                </a:ext>
              </a:extLst>
            </p:cNvPr>
            <p:cNvSpPr txBox="1"/>
            <p:nvPr/>
          </p:nvSpPr>
          <p:spPr>
            <a:xfrm>
              <a:off x="4962073" y="230867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sum of a set of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0E4472FF-5185-452B-993B-91240E623193}"/>
                </a:ext>
              </a:extLst>
            </p:cNvPr>
            <p:cNvSpPr txBox="1"/>
            <p:nvPr/>
          </p:nvSpPr>
          <p:spPr>
            <a:xfrm>
              <a:off x="3166638" y="232817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=  constant  +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2D775D64-B513-44EC-A7FC-C8E1B02FB70C}"/>
                </a:ext>
              </a:extLst>
            </p:cNvPr>
            <p:cNvSpPr txBox="1"/>
            <p:nvPr/>
          </p:nvSpPr>
          <p:spPr>
            <a:xfrm>
              <a:off x="766646" y="23547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Piecewise linear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75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/>
      <p:bldP spid="21" grpId="0"/>
      <p:bldP spid="24" grpId="0" animBg="1"/>
      <p:bldP spid="25" grpId="0"/>
      <p:bldP spid="2" grpId="0"/>
      <p:bldP spid="3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935676" y="351038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14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15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16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>
                <a:blip r:embed="rId1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>
                <a:blip r:embed="rId18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642609" y="2174475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blipFill>
                <a:blip r:embed="rId20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383893" y="371746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832459" y="352641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850268" y="3923060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2201791" y="2150036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2201791" y="3742611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2201791" y="3711079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blipFill>
                <a:blip r:embed="rId21"/>
                <a:stretch>
                  <a:fillRect l="-12727" r="-909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blipFill>
                <a:blip r:embed="rId22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blipFill>
                <a:blip r:embed="rId23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blipFill>
                <a:blip r:embed="rId24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D6EFE236-1D76-48EF-BA88-EDE64141A112}"/>
              </a:ext>
            </a:extLst>
          </p:cNvPr>
          <p:cNvGrpSpPr/>
          <p:nvPr/>
        </p:nvGrpSpPr>
        <p:grpSpPr>
          <a:xfrm>
            <a:off x="7059125" y="333736"/>
            <a:ext cx="1095260" cy="418159"/>
            <a:chOff x="6743700" y="2031692"/>
            <a:chExt cx="1095260" cy="418159"/>
          </a:xfrm>
        </p:grpSpPr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FE6FB3F9-2AF0-404C-8EC0-6624281BB795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CFAB5B8D-7126-4B27-929B-389721B922AE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FF18C8B7-3B6B-4205-8DA9-E42BDA8DE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D5BDC231-512D-4714-97D7-648C7223D30A}"/>
              </a:ext>
            </a:extLst>
          </p:cNvPr>
          <p:cNvSpPr txBox="1"/>
          <p:nvPr/>
        </p:nvSpPr>
        <p:spPr>
          <a:xfrm>
            <a:off x="5076373" y="307067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sum of a set of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1A9E64C-81C9-4389-A75D-EE32D3260F74}"/>
              </a:ext>
            </a:extLst>
          </p:cNvPr>
          <p:cNvSpPr txBox="1"/>
          <p:nvPr/>
        </p:nvSpPr>
        <p:spPr>
          <a:xfrm>
            <a:off x="3280938" y="309017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 constant  +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011C302-FC95-4B7B-8FC3-447C7B2046E4}"/>
              </a:ext>
            </a:extLst>
          </p:cNvPr>
          <p:cNvSpPr txBox="1"/>
          <p:nvPr/>
        </p:nvSpPr>
        <p:spPr>
          <a:xfrm>
            <a:off x="880946" y="31167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Piecewise linear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7A795127-A3E9-41CA-B476-AE300D579E50}"/>
              </a:ext>
            </a:extLst>
          </p:cNvPr>
          <p:cNvGrpSpPr/>
          <p:nvPr/>
        </p:nvGrpSpPr>
        <p:grpSpPr>
          <a:xfrm>
            <a:off x="2969148" y="1439538"/>
            <a:ext cx="1095260" cy="418159"/>
            <a:chOff x="6743700" y="2031692"/>
            <a:chExt cx="1095260" cy="418159"/>
          </a:xfrm>
        </p:grpSpPr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FEF414DC-B5C9-4232-8203-0C4E2CFD5411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7DA605D8-EA80-4AC9-9A17-AD01F668C6B3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C43446AE-FEF8-4131-A14F-A08BCA10F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CA451BD2-F6A1-461A-9E84-2325FA6949D7}"/>
              </a:ext>
            </a:extLst>
          </p:cNvPr>
          <p:cNvGrpSpPr/>
          <p:nvPr/>
        </p:nvGrpSpPr>
        <p:grpSpPr>
          <a:xfrm flipV="1">
            <a:off x="3070184" y="2970101"/>
            <a:ext cx="1095260" cy="418159"/>
            <a:chOff x="6743700" y="2031692"/>
            <a:chExt cx="1095260" cy="418159"/>
          </a:xfrm>
        </p:grpSpPr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1073BDE6-09FB-488C-AC11-DC8698D64132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AA9FA419-2956-48F2-AE35-9F8721CC2E3A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909CF385-FD6F-42EE-8699-679379819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96C6C5A2-6747-425F-A537-F6CF2B4106BF}"/>
              </a:ext>
            </a:extLst>
          </p:cNvPr>
          <p:cNvCxnSpPr>
            <a:cxnSpLocks/>
          </p:cNvCxnSpPr>
          <p:nvPr/>
        </p:nvCxnSpPr>
        <p:spPr>
          <a:xfrm>
            <a:off x="3618747" y="4401772"/>
            <a:ext cx="423427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8913A540-AAA3-4974-A744-4A039046B7E8}"/>
              </a:ext>
            </a:extLst>
          </p:cNvPr>
          <p:cNvCxnSpPr>
            <a:cxnSpLocks/>
          </p:cNvCxnSpPr>
          <p:nvPr/>
        </p:nvCxnSpPr>
        <p:spPr>
          <a:xfrm>
            <a:off x="3137414" y="4985031"/>
            <a:ext cx="384536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1F52EC7-3ACA-4BD4-9616-C4DC9653AB09}"/>
              </a:ext>
            </a:extLst>
          </p:cNvPr>
          <p:cNvCxnSpPr>
            <a:cxnSpLocks/>
          </p:cNvCxnSpPr>
          <p:nvPr/>
        </p:nvCxnSpPr>
        <p:spPr>
          <a:xfrm flipV="1">
            <a:off x="3521950" y="4459971"/>
            <a:ext cx="139375" cy="516645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40C45639-A62F-468C-8909-40D8025CB164}"/>
              </a:ext>
            </a:extLst>
          </p:cNvPr>
          <p:cNvGrpSpPr/>
          <p:nvPr/>
        </p:nvGrpSpPr>
        <p:grpSpPr>
          <a:xfrm>
            <a:off x="165546" y="2412044"/>
            <a:ext cx="1645275" cy="842391"/>
            <a:chOff x="1595350" y="292064"/>
            <a:chExt cx="6160562" cy="3154244"/>
          </a:xfrm>
        </p:grpSpPr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50F3AE4E-7587-4DFE-BA06-8CC7D17FA7CF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87" y="3446308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橢圓 150">
              <a:extLst>
                <a:ext uri="{FF2B5EF4-FFF2-40B4-BE49-F238E27FC236}">
                  <a16:creationId xmlns:a16="http://schemas.microsoft.com/office/drawing/2014/main" id="{85C36348-1E7F-4D44-A5D9-79AC0199821D}"/>
                </a:ext>
              </a:extLst>
            </p:cNvPr>
            <p:cNvSpPr/>
            <p:nvPr/>
          </p:nvSpPr>
          <p:spPr>
            <a:xfrm>
              <a:off x="3652993" y="292064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9DFAC7A5-461F-42B1-904F-BC3D802943E0}"/>
                </a:ext>
              </a:extLst>
            </p:cNvPr>
            <p:cNvSpPr/>
            <p:nvPr/>
          </p:nvSpPr>
          <p:spPr>
            <a:xfrm>
              <a:off x="5614217" y="1968051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9CEFA4E9-72B9-438D-B44E-345892BC2171}"/>
                </a:ext>
              </a:extLst>
            </p:cNvPr>
            <p:cNvCxnSpPr>
              <a:cxnSpLocks/>
              <a:stCxn id="155" idx="7"/>
              <a:endCxn id="151" idx="3"/>
            </p:cNvCxnSpPr>
            <p:nvPr/>
          </p:nvCxnSpPr>
          <p:spPr>
            <a:xfrm flipV="1">
              <a:off x="1759949" y="456663"/>
              <a:ext cx="1921285" cy="22091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FC12EB7D-7407-4204-A739-092AA705E171}"/>
                </a:ext>
              </a:extLst>
            </p:cNvPr>
            <p:cNvSpPr/>
            <p:nvPr/>
          </p:nvSpPr>
          <p:spPr>
            <a:xfrm>
              <a:off x="7563072" y="1118282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89DA54E1-CD04-4A1C-891A-B9E824A1A72E}"/>
                </a:ext>
              </a:extLst>
            </p:cNvPr>
            <p:cNvSpPr/>
            <p:nvPr/>
          </p:nvSpPr>
          <p:spPr>
            <a:xfrm>
              <a:off x="1595350" y="2637559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EA54BD5A-8C63-42B7-B53B-43705FD027B1}"/>
                </a:ext>
              </a:extLst>
            </p:cNvPr>
            <p:cNvCxnSpPr>
              <a:cxnSpLocks/>
              <a:stCxn id="152" idx="3"/>
              <a:endCxn id="151" idx="6"/>
            </p:cNvCxnSpPr>
            <p:nvPr/>
          </p:nvCxnSpPr>
          <p:spPr>
            <a:xfrm flipH="1" flipV="1">
              <a:off x="3845833" y="388484"/>
              <a:ext cx="1796625" cy="17441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630E4B15-E47C-462C-AE42-4055B013F1C8}"/>
                </a:ext>
              </a:extLst>
            </p:cNvPr>
            <p:cNvCxnSpPr>
              <a:cxnSpLocks/>
              <a:stCxn id="154" idx="3"/>
              <a:endCxn id="152" idx="6"/>
            </p:cNvCxnSpPr>
            <p:nvPr/>
          </p:nvCxnSpPr>
          <p:spPr>
            <a:xfrm flipH="1">
              <a:off x="5807057" y="1282881"/>
              <a:ext cx="1784256" cy="7815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D8B645F7-D601-4C25-9CF9-32265E6DC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9413" y="358019"/>
              <a:ext cx="0" cy="30600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F9E0C081-9B41-4416-A1AA-5290D7805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508" y="2154720"/>
              <a:ext cx="0" cy="12633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2FEA6C1D-2361-432E-8DBE-AE0B2E087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7422" y="1251712"/>
              <a:ext cx="0" cy="2194596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03DE4B40-F2DB-4B65-B818-792A9CCDA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3887" y="2830400"/>
              <a:ext cx="0" cy="598600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314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5" grpId="0"/>
      <p:bldP spid="77" grpId="0" animBg="1"/>
      <p:bldP spid="112" grpId="0"/>
      <p:bldP spid="113" grpId="0"/>
      <p:bldP spid="114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Hard 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5164C5-8B02-4D51-8FA3-8C5D60FD0D65}"/>
              </a:ext>
            </a:extLst>
          </p:cNvPr>
          <p:cNvCxnSpPr>
            <a:cxnSpLocks/>
          </p:cNvCxnSpPr>
          <p:nvPr/>
        </p:nvCxnSpPr>
        <p:spPr>
          <a:xfrm>
            <a:off x="5352677" y="1370661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/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419C299-8A2E-4383-BD94-DEA962A4AFD6}"/>
              </a:ext>
            </a:extLst>
          </p:cNvPr>
          <p:cNvCxnSpPr>
            <a:cxnSpLocks/>
          </p:cNvCxnSpPr>
          <p:nvPr/>
        </p:nvCxnSpPr>
        <p:spPr>
          <a:xfrm flipV="1">
            <a:off x="3665717" y="1370661"/>
            <a:ext cx="1686960" cy="185866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3D05528-DFF3-4C98-B553-4A7EEAB6281B}"/>
              </a:ext>
            </a:extLst>
          </p:cNvPr>
          <p:cNvCxnSpPr>
            <a:cxnSpLocks/>
          </p:cNvCxnSpPr>
          <p:nvPr/>
        </p:nvCxnSpPr>
        <p:spPr>
          <a:xfrm>
            <a:off x="1106545" y="3229323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907D6E9-3499-426B-BC51-80D1D01064CE}"/>
              </a:ext>
            </a:extLst>
          </p:cNvPr>
          <p:cNvCxnSpPr>
            <a:cxnSpLocks/>
          </p:cNvCxnSpPr>
          <p:nvPr/>
        </p:nvCxnSpPr>
        <p:spPr>
          <a:xfrm>
            <a:off x="2046920" y="322932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E23ABC-63E7-49CB-8B3E-6B67975906BE}"/>
              </a:ext>
            </a:extLst>
          </p:cNvPr>
          <p:cNvSpPr txBox="1"/>
          <p:nvPr/>
        </p:nvSpPr>
        <p:spPr>
          <a:xfrm>
            <a:off x="1006479" y="1598302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represent this function?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/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AAC242-A37F-4C40-85D0-97089E2CDF41}"/>
              </a:ext>
            </a:extLst>
          </p:cNvPr>
          <p:cNvCxnSpPr>
            <a:cxnSpLocks/>
          </p:cNvCxnSpPr>
          <p:nvPr/>
        </p:nvCxnSpPr>
        <p:spPr>
          <a:xfrm>
            <a:off x="2046920" y="537018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FA5A5EF-63CD-4594-8DF5-9A564D3C6A10}"/>
              </a:ext>
            </a:extLst>
          </p:cNvPr>
          <p:cNvCxnSpPr>
            <a:cxnSpLocks/>
          </p:cNvCxnSpPr>
          <p:nvPr/>
        </p:nvCxnSpPr>
        <p:spPr>
          <a:xfrm>
            <a:off x="1079049" y="5312016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DE2410A-865F-4324-8DF6-5D4B4878A2AB}"/>
              </a:ext>
            </a:extLst>
          </p:cNvPr>
          <p:cNvCxnSpPr>
            <a:cxnSpLocks/>
          </p:cNvCxnSpPr>
          <p:nvPr/>
        </p:nvCxnSpPr>
        <p:spPr>
          <a:xfrm flipV="1">
            <a:off x="3638221" y="3628677"/>
            <a:ext cx="1527833" cy="16833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56DD9FE-B72D-4479-A4B1-10B550B8FDCF}"/>
              </a:ext>
            </a:extLst>
          </p:cNvPr>
          <p:cNvCxnSpPr>
            <a:cxnSpLocks/>
          </p:cNvCxnSpPr>
          <p:nvPr/>
        </p:nvCxnSpPr>
        <p:spPr>
          <a:xfrm>
            <a:off x="1079049" y="5275518"/>
            <a:ext cx="408700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06D9DF2-2DE3-461D-921A-C1CE5203E030}"/>
              </a:ext>
            </a:extLst>
          </p:cNvPr>
          <p:cNvCxnSpPr>
            <a:cxnSpLocks/>
          </p:cNvCxnSpPr>
          <p:nvPr/>
        </p:nvCxnSpPr>
        <p:spPr>
          <a:xfrm>
            <a:off x="5156480" y="5267375"/>
            <a:ext cx="1288239" cy="140919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/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blipFill>
                <a:blip r:embed="rId5"/>
                <a:stretch>
                  <a:fillRect l="-122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/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blipFill>
                <a:blip r:embed="rId6"/>
                <a:stretch>
                  <a:fillRect l="-2697" t="-163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D0EB2FF4-04F6-42A5-9EAE-B44E6B562583}"/>
              </a:ext>
            </a:extLst>
          </p:cNvPr>
          <p:cNvSpPr txBox="1"/>
          <p:nvPr/>
        </p:nvSpPr>
        <p:spPr>
          <a:xfrm>
            <a:off x="1006479" y="3713574"/>
            <a:ext cx="250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Rectified Linear Unit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ReLU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555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935676" y="3366948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023335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430012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836689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08557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639089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247269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189928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448036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083946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288775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822802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056216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430982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083946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083946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246493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169079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081751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836891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836891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338826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338826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718845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718845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245094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245094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456282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378868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722334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456282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378868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266417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812820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812820"/>
                <a:ext cx="316497" cy="369332"/>
              </a:xfrm>
              <a:prstGeom prst="rect">
                <a:avLst/>
              </a:prstGeom>
              <a:blipFill>
                <a:blip r:embed="rId11"/>
                <a:stretch>
                  <a:fillRect l="-11538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378868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378868"/>
                <a:ext cx="323615" cy="369332"/>
              </a:xfrm>
              <a:prstGeom prst="rect">
                <a:avLst/>
              </a:prstGeom>
              <a:blipFill>
                <a:blip r:embed="rId12"/>
                <a:stretch>
                  <a:fillRect l="-11111" r="-740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004468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004468"/>
                <a:ext cx="323615" cy="369332"/>
              </a:xfrm>
              <a:prstGeom prst="rect">
                <a:avLst/>
              </a:prstGeom>
              <a:blipFill>
                <a:blip r:embed="rId13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711956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244670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841285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18971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787100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787100"/>
                <a:ext cx="375936" cy="369332"/>
              </a:xfrm>
              <a:prstGeom prst="rect">
                <a:avLst/>
              </a:prstGeom>
              <a:blipFill>
                <a:blip r:embed="rId1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41029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410296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499174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4991749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5618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009761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642609" y="2031043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998676" y="3349518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8676" y="3349518"/>
                <a:ext cx="245708" cy="369332"/>
              </a:xfrm>
              <a:prstGeom prst="rect">
                <a:avLst/>
              </a:prstGeom>
              <a:blipFill>
                <a:blip r:embed="rId17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383893" y="357403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832459" y="3382981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850268" y="3779628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2201791" y="2006604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2201791" y="3599179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2201791" y="3567647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461563" y="2231222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61563" y="2231222"/>
                <a:ext cx="337978" cy="369332"/>
              </a:xfrm>
              <a:prstGeom prst="rect">
                <a:avLst/>
              </a:prstGeom>
              <a:blipFill>
                <a:blip r:embed="rId18"/>
                <a:stretch>
                  <a:fillRect l="-12727" r="-909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678861" y="3183267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8861" y="3183267"/>
                <a:ext cx="345094" cy="369332"/>
              </a:xfrm>
              <a:prstGeom prst="rect">
                <a:avLst/>
              </a:prstGeom>
              <a:blipFill>
                <a:blip r:embed="rId19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548582" y="4506856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48582" y="4506856"/>
                <a:ext cx="345094" cy="369332"/>
              </a:xfrm>
              <a:prstGeom prst="rect">
                <a:avLst/>
              </a:prstGeom>
              <a:blipFill>
                <a:blip r:embed="rId20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746062" y="3816530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46062" y="3816530"/>
                <a:ext cx="242374" cy="369332"/>
              </a:xfrm>
              <a:prstGeom prst="rect">
                <a:avLst/>
              </a:prstGeom>
              <a:blipFill>
                <a:blip r:embed="rId21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D6EFE236-1D76-48EF-BA88-EDE64141A112}"/>
              </a:ext>
            </a:extLst>
          </p:cNvPr>
          <p:cNvGrpSpPr/>
          <p:nvPr/>
        </p:nvGrpSpPr>
        <p:grpSpPr>
          <a:xfrm>
            <a:off x="7059125" y="333736"/>
            <a:ext cx="1095260" cy="418159"/>
            <a:chOff x="6743700" y="2031692"/>
            <a:chExt cx="1095260" cy="418159"/>
          </a:xfrm>
        </p:grpSpPr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FE6FB3F9-2AF0-404C-8EC0-6624281BB795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CFAB5B8D-7126-4B27-929B-389721B922AE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FF18C8B7-3B6B-4205-8DA9-E42BDA8DE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D5BDC231-512D-4714-97D7-648C7223D30A}"/>
              </a:ext>
            </a:extLst>
          </p:cNvPr>
          <p:cNvSpPr txBox="1"/>
          <p:nvPr/>
        </p:nvSpPr>
        <p:spPr>
          <a:xfrm>
            <a:off x="5076373" y="307067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sum of a set of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1A9E64C-81C9-4389-A75D-EE32D3260F74}"/>
              </a:ext>
            </a:extLst>
          </p:cNvPr>
          <p:cNvSpPr txBox="1"/>
          <p:nvPr/>
        </p:nvSpPr>
        <p:spPr>
          <a:xfrm>
            <a:off x="3280938" y="309017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 constant  +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011C302-FC95-4B7B-8FC3-447C7B2046E4}"/>
              </a:ext>
            </a:extLst>
          </p:cNvPr>
          <p:cNvSpPr txBox="1"/>
          <p:nvPr/>
        </p:nvSpPr>
        <p:spPr>
          <a:xfrm>
            <a:off x="880946" y="31167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Piecewise linear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FEF414DC-B5C9-4232-8203-0C4E2CFD5411}"/>
              </a:ext>
            </a:extLst>
          </p:cNvPr>
          <p:cNvCxnSpPr>
            <a:cxnSpLocks/>
          </p:cNvCxnSpPr>
          <p:nvPr/>
        </p:nvCxnSpPr>
        <p:spPr>
          <a:xfrm>
            <a:off x="2459313" y="904312"/>
            <a:ext cx="423427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7DA605D8-EA80-4AC9-9A17-AD01F668C6B3}"/>
              </a:ext>
            </a:extLst>
          </p:cNvPr>
          <p:cNvCxnSpPr>
            <a:cxnSpLocks/>
          </p:cNvCxnSpPr>
          <p:nvPr/>
        </p:nvCxnSpPr>
        <p:spPr>
          <a:xfrm>
            <a:off x="1787480" y="1322471"/>
            <a:ext cx="384536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C43446AE-FEF8-4131-A14F-A08BCA10F89C}"/>
              </a:ext>
            </a:extLst>
          </p:cNvPr>
          <p:cNvCxnSpPr>
            <a:cxnSpLocks/>
          </p:cNvCxnSpPr>
          <p:nvPr/>
        </p:nvCxnSpPr>
        <p:spPr>
          <a:xfrm flipV="1">
            <a:off x="2172016" y="904312"/>
            <a:ext cx="287297" cy="40974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8913A540-AAA3-4974-A744-4A039046B7E8}"/>
              </a:ext>
            </a:extLst>
          </p:cNvPr>
          <p:cNvCxnSpPr>
            <a:cxnSpLocks/>
          </p:cNvCxnSpPr>
          <p:nvPr/>
        </p:nvCxnSpPr>
        <p:spPr>
          <a:xfrm>
            <a:off x="3137414" y="4841599"/>
            <a:ext cx="384536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1F52EC7-3ACA-4BD4-9616-C4DC9653AB09}"/>
              </a:ext>
            </a:extLst>
          </p:cNvPr>
          <p:cNvCxnSpPr>
            <a:cxnSpLocks/>
          </p:cNvCxnSpPr>
          <p:nvPr/>
        </p:nvCxnSpPr>
        <p:spPr>
          <a:xfrm flipV="1">
            <a:off x="3521950" y="4316539"/>
            <a:ext cx="139375" cy="516645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40C45639-A62F-468C-8909-40D8025CB164}"/>
              </a:ext>
            </a:extLst>
          </p:cNvPr>
          <p:cNvGrpSpPr/>
          <p:nvPr/>
        </p:nvGrpSpPr>
        <p:grpSpPr>
          <a:xfrm>
            <a:off x="165546" y="2268612"/>
            <a:ext cx="1645275" cy="842391"/>
            <a:chOff x="1595350" y="292064"/>
            <a:chExt cx="6160562" cy="3154244"/>
          </a:xfrm>
        </p:grpSpPr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50F3AE4E-7587-4DFE-BA06-8CC7D17FA7CF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87" y="3446308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橢圓 150">
              <a:extLst>
                <a:ext uri="{FF2B5EF4-FFF2-40B4-BE49-F238E27FC236}">
                  <a16:creationId xmlns:a16="http://schemas.microsoft.com/office/drawing/2014/main" id="{85C36348-1E7F-4D44-A5D9-79AC0199821D}"/>
                </a:ext>
              </a:extLst>
            </p:cNvPr>
            <p:cNvSpPr/>
            <p:nvPr/>
          </p:nvSpPr>
          <p:spPr>
            <a:xfrm>
              <a:off x="3652993" y="292064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9DFAC7A5-461F-42B1-904F-BC3D802943E0}"/>
                </a:ext>
              </a:extLst>
            </p:cNvPr>
            <p:cNvSpPr/>
            <p:nvPr/>
          </p:nvSpPr>
          <p:spPr>
            <a:xfrm>
              <a:off x="5614217" y="1968051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9CEFA4E9-72B9-438D-B44E-345892BC2171}"/>
                </a:ext>
              </a:extLst>
            </p:cNvPr>
            <p:cNvCxnSpPr>
              <a:cxnSpLocks/>
              <a:stCxn id="155" idx="7"/>
              <a:endCxn id="151" idx="3"/>
            </p:cNvCxnSpPr>
            <p:nvPr/>
          </p:nvCxnSpPr>
          <p:spPr>
            <a:xfrm flipV="1">
              <a:off x="1759949" y="456663"/>
              <a:ext cx="1921285" cy="22091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FC12EB7D-7407-4204-A739-092AA705E171}"/>
                </a:ext>
              </a:extLst>
            </p:cNvPr>
            <p:cNvSpPr/>
            <p:nvPr/>
          </p:nvSpPr>
          <p:spPr>
            <a:xfrm>
              <a:off x="7563072" y="1118282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89DA54E1-CD04-4A1C-891A-B9E824A1A72E}"/>
                </a:ext>
              </a:extLst>
            </p:cNvPr>
            <p:cNvSpPr/>
            <p:nvPr/>
          </p:nvSpPr>
          <p:spPr>
            <a:xfrm>
              <a:off x="1595350" y="2637559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EA54BD5A-8C63-42B7-B53B-43705FD027B1}"/>
                </a:ext>
              </a:extLst>
            </p:cNvPr>
            <p:cNvCxnSpPr>
              <a:cxnSpLocks/>
              <a:stCxn id="152" idx="3"/>
              <a:endCxn id="151" idx="6"/>
            </p:cNvCxnSpPr>
            <p:nvPr/>
          </p:nvCxnSpPr>
          <p:spPr>
            <a:xfrm flipH="1" flipV="1">
              <a:off x="3845833" y="388484"/>
              <a:ext cx="1796625" cy="17441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630E4B15-E47C-462C-AE42-4055B013F1C8}"/>
                </a:ext>
              </a:extLst>
            </p:cNvPr>
            <p:cNvCxnSpPr>
              <a:cxnSpLocks/>
              <a:stCxn id="154" idx="3"/>
              <a:endCxn id="152" idx="6"/>
            </p:cNvCxnSpPr>
            <p:nvPr/>
          </p:nvCxnSpPr>
          <p:spPr>
            <a:xfrm flipH="1">
              <a:off x="5807057" y="1282881"/>
              <a:ext cx="1784256" cy="7815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D8B645F7-D601-4C25-9CF9-32265E6DC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9413" y="358019"/>
              <a:ext cx="0" cy="30600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F9E0C081-9B41-4416-A1AA-5290D7805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508" y="2154720"/>
              <a:ext cx="0" cy="12633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2FEA6C1D-2361-432E-8DBE-AE0B2E087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7422" y="1251712"/>
              <a:ext cx="0" cy="2194596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03DE4B40-F2DB-4B65-B818-792A9CCDA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3887" y="2830400"/>
              <a:ext cx="0" cy="598600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9697DA7-6C87-45DA-9554-66CD9DE18F06}"/>
              </a:ext>
            </a:extLst>
          </p:cNvPr>
          <p:cNvSpPr txBox="1"/>
          <p:nvPr/>
        </p:nvSpPr>
        <p:spPr>
          <a:xfrm>
            <a:off x="3280938" y="959785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EC0AF1B4-FC5A-4ADB-AC49-98A80C19754C}"/>
              </a:ext>
            </a:extLst>
          </p:cNvPr>
          <p:cNvCxnSpPr>
            <a:cxnSpLocks/>
          </p:cNvCxnSpPr>
          <p:nvPr/>
        </p:nvCxnSpPr>
        <p:spPr>
          <a:xfrm>
            <a:off x="3940021" y="1287376"/>
            <a:ext cx="384536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004EAD41-7056-4D74-B800-70B9285C3273}"/>
              </a:ext>
            </a:extLst>
          </p:cNvPr>
          <p:cNvCxnSpPr>
            <a:cxnSpLocks/>
          </p:cNvCxnSpPr>
          <p:nvPr/>
        </p:nvCxnSpPr>
        <p:spPr>
          <a:xfrm flipV="1">
            <a:off x="4324557" y="869217"/>
            <a:ext cx="287297" cy="40974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25C9E11F-6941-45B8-B741-B062237488EB}"/>
              </a:ext>
            </a:extLst>
          </p:cNvPr>
          <p:cNvSpPr txBox="1"/>
          <p:nvPr/>
        </p:nvSpPr>
        <p:spPr>
          <a:xfrm>
            <a:off x="4760230" y="869217"/>
            <a:ext cx="35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8A02C8F-26A1-4A32-8A2E-3A490663CACE}"/>
              </a:ext>
            </a:extLst>
          </p:cNvPr>
          <p:cNvGrpSpPr/>
          <p:nvPr/>
        </p:nvGrpSpPr>
        <p:grpSpPr>
          <a:xfrm>
            <a:off x="5320858" y="954119"/>
            <a:ext cx="669230" cy="409744"/>
            <a:chOff x="5313639" y="1257830"/>
            <a:chExt cx="669230" cy="409744"/>
          </a:xfrm>
        </p:grpSpPr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35FC04E2-EE61-4133-A1BC-E020F9A57471}"/>
                </a:ext>
              </a:extLst>
            </p:cNvPr>
            <p:cNvCxnSpPr>
              <a:cxnSpLocks/>
            </p:cNvCxnSpPr>
            <p:nvPr/>
          </p:nvCxnSpPr>
          <p:spPr>
            <a:xfrm>
              <a:off x="5313639" y="1278961"/>
              <a:ext cx="384536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E3B1607-D605-4685-BF98-63D06D0F8C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5572" y="1257830"/>
              <a:ext cx="287297" cy="40974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FB7A67E4-E3D1-44DE-ADF6-386652C481DB}"/>
              </a:ext>
            </a:extLst>
          </p:cNvPr>
          <p:cNvSpPr txBox="1"/>
          <p:nvPr/>
        </p:nvSpPr>
        <p:spPr>
          <a:xfrm rot="5400000">
            <a:off x="3117132" y="5639536"/>
            <a:ext cx="917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31FEEF4F-6968-42A1-9DA1-706134FF308D}"/>
              </a:ext>
            </a:extLst>
          </p:cNvPr>
          <p:cNvCxnSpPr/>
          <p:nvPr/>
        </p:nvCxnSpPr>
        <p:spPr>
          <a:xfrm>
            <a:off x="4090199" y="2129415"/>
            <a:ext cx="321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B1215324-66C0-489D-ACBD-A29EB74CA53E}"/>
              </a:ext>
            </a:extLst>
          </p:cNvPr>
          <p:cNvCxnSpPr>
            <a:cxnSpLocks/>
          </p:cNvCxnSpPr>
          <p:nvPr/>
        </p:nvCxnSpPr>
        <p:spPr>
          <a:xfrm flipV="1">
            <a:off x="4411657" y="1821977"/>
            <a:ext cx="169058" cy="319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3825F902-99C1-4FBD-AEB1-F32C3041BB93}"/>
              </a:ext>
            </a:extLst>
          </p:cNvPr>
          <p:cNvCxnSpPr/>
          <p:nvPr/>
        </p:nvCxnSpPr>
        <p:spPr>
          <a:xfrm>
            <a:off x="4104677" y="3670486"/>
            <a:ext cx="321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D8C4ECC9-31F0-47D9-BAD5-6BBC55F95040}"/>
              </a:ext>
            </a:extLst>
          </p:cNvPr>
          <p:cNvCxnSpPr>
            <a:cxnSpLocks/>
          </p:cNvCxnSpPr>
          <p:nvPr/>
        </p:nvCxnSpPr>
        <p:spPr>
          <a:xfrm flipV="1">
            <a:off x="4426135" y="3363048"/>
            <a:ext cx="169058" cy="319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1138F4B3-02BD-4F4A-9869-49ADD5304392}"/>
              </a:ext>
            </a:extLst>
          </p:cNvPr>
          <p:cNvCxnSpPr/>
          <p:nvPr/>
        </p:nvCxnSpPr>
        <p:spPr>
          <a:xfrm>
            <a:off x="4128967" y="5311906"/>
            <a:ext cx="321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55188E81-2D5D-4FFE-BD2E-81CF5BD6A966}"/>
              </a:ext>
            </a:extLst>
          </p:cNvPr>
          <p:cNvCxnSpPr>
            <a:cxnSpLocks/>
          </p:cNvCxnSpPr>
          <p:nvPr/>
        </p:nvCxnSpPr>
        <p:spPr>
          <a:xfrm flipV="1">
            <a:off x="4450425" y="5004468"/>
            <a:ext cx="169058" cy="319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4AB78575-90C7-4DA1-8A7A-62725998B9EC}"/>
              </a:ext>
            </a:extLst>
          </p:cNvPr>
          <p:cNvCxnSpPr>
            <a:cxnSpLocks/>
          </p:cNvCxnSpPr>
          <p:nvPr/>
        </p:nvCxnSpPr>
        <p:spPr>
          <a:xfrm>
            <a:off x="2598382" y="1928078"/>
            <a:ext cx="384536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2C8DA469-899A-4E6E-B1FA-D04312B977AA}"/>
              </a:ext>
            </a:extLst>
          </p:cNvPr>
          <p:cNvCxnSpPr>
            <a:cxnSpLocks/>
          </p:cNvCxnSpPr>
          <p:nvPr/>
        </p:nvCxnSpPr>
        <p:spPr>
          <a:xfrm flipV="1">
            <a:off x="2982918" y="1509919"/>
            <a:ext cx="287297" cy="40974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4E7F05D4-017F-4EED-9D21-A7FA70422E9B}"/>
              </a:ext>
            </a:extLst>
          </p:cNvPr>
          <p:cNvCxnSpPr>
            <a:cxnSpLocks/>
          </p:cNvCxnSpPr>
          <p:nvPr/>
        </p:nvCxnSpPr>
        <p:spPr>
          <a:xfrm>
            <a:off x="3106833" y="3016773"/>
            <a:ext cx="384536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92CA42F2-83FF-4A7A-8D22-1904343C7043}"/>
              </a:ext>
            </a:extLst>
          </p:cNvPr>
          <p:cNvCxnSpPr>
            <a:cxnSpLocks/>
          </p:cNvCxnSpPr>
          <p:nvPr/>
        </p:nvCxnSpPr>
        <p:spPr>
          <a:xfrm flipH="1" flipV="1">
            <a:off x="3488766" y="2995642"/>
            <a:ext cx="287297" cy="40974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4DD18D89-4E08-4217-8EE1-197C46B0588E}"/>
              </a:ext>
            </a:extLst>
          </p:cNvPr>
          <p:cNvSpPr txBox="1"/>
          <p:nvPr/>
        </p:nvSpPr>
        <p:spPr>
          <a:xfrm>
            <a:off x="580329" y="6184675"/>
            <a:ext cx="835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Why we want “</a:t>
            </a:r>
            <a:r>
              <a:rPr lang="en-US" altLang="zh-TW" sz="2800" b="1" i="1" dirty="0">
                <a:solidFill>
                  <a:srgbClr val="FF0000"/>
                </a:solidFill>
              </a:rPr>
              <a:t>Deep</a:t>
            </a:r>
            <a:r>
              <a:rPr lang="en-US" altLang="zh-TW" sz="2800" dirty="0">
                <a:solidFill>
                  <a:srgbClr val="FF0000"/>
                </a:solidFill>
              </a:rPr>
              <a:t>” network, not “</a:t>
            </a:r>
            <a:r>
              <a:rPr lang="en-US" altLang="zh-TW" sz="2800" b="1" i="1" dirty="0">
                <a:solidFill>
                  <a:srgbClr val="FF0000"/>
                </a:solidFill>
              </a:rPr>
              <a:t>Fat</a:t>
            </a:r>
            <a:r>
              <a:rPr lang="en-US" altLang="zh-TW" sz="2800" dirty="0">
                <a:solidFill>
                  <a:srgbClr val="FF0000"/>
                </a:solidFill>
              </a:rPr>
              <a:t>” network?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2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5" grpId="0"/>
      <p:bldP spid="77" grpId="0" animBg="1"/>
      <p:bldP spid="112" grpId="0"/>
      <p:bldP spid="113" grpId="0"/>
      <p:bldP spid="114" grpId="0"/>
      <p:bldP spid="115" grpId="0"/>
      <p:bldP spid="14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8079</TotalTime>
  <Words>1042</Words>
  <Application>Microsoft Office PowerPoint</Application>
  <PresentationFormat>如螢幕大小 (4:3)</PresentationFormat>
  <Paragraphs>358</Paragraphs>
  <Slides>23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微軟正黑體</vt:lpstr>
      <vt:lpstr>Arial</vt:lpstr>
      <vt:lpstr>Calibri</vt:lpstr>
      <vt:lpstr>Calibri Light</vt:lpstr>
      <vt:lpstr>Cambria Math</vt:lpstr>
      <vt:lpstr>Office 佈景主題</vt:lpstr>
      <vt:lpstr>1_Office 佈景主題</vt:lpstr>
      <vt:lpstr>2_Office 佈景主題</vt:lpstr>
      <vt:lpstr>點陣圖影像</vt:lpstr>
      <vt:lpstr>方程式</vt:lpstr>
      <vt:lpstr>Why Deep Learning?</vt:lpstr>
      <vt:lpstr>魚與熊掌可以兼得嗎？</vt:lpstr>
      <vt:lpstr>Review: Why Hidden Layer?  </vt:lpstr>
      <vt:lpstr>Piecewise Linear</vt:lpstr>
      <vt:lpstr>PowerPoint 簡報</vt:lpstr>
      <vt:lpstr>PowerPoint 簡報</vt:lpstr>
      <vt:lpstr>PowerPoint 簡報</vt:lpstr>
      <vt:lpstr>Hard Sigmoid → ReLU</vt:lpstr>
      <vt:lpstr>PowerPoint 簡報</vt:lpstr>
      <vt:lpstr>Deeper is Better?</vt:lpstr>
      <vt:lpstr>Fat + Short v.s. Thin + Tall</vt:lpstr>
      <vt:lpstr>Fat + Short v.s. Thin + Tall</vt:lpstr>
      <vt:lpstr>Why we need deep?</vt:lpstr>
      <vt:lpstr>Why we need deep?</vt:lpstr>
      <vt:lpstr>Analogy – Logic Circuits</vt:lpstr>
      <vt:lpstr>Analogy ─ Programming</vt:lpstr>
      <vt:lpstr>More Analogy</vt:lpstr>
      <vt:lpstr>PowerPoint 簡報</vt:lpstr>
      <vt:lpstr>PowerPoint 簡報</vt:lpstr>
      <vt:lpstr>PowerPoint 簡報</vt:lpstr>
      <vt:lpstr>PowerPoint 簡報</vt:lpstr>
      <vt:lpstr>PowerPoint 簡報</vt:lpstr>
      <vt:lpstr>Thinks more 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Deep Structure is good?</dc:title>
  <dc:creator>Hung-yi Lee</dc:creator>
  <cp:lastModifiedBy>Hung-yi Lee</cp:lastModifiedBy>
  <cp:revision>224</cp:revision>
  <dcterms:created xsi:type="dcterms:W3CDTF">2018-01-22T07:34:05Z</dcterms:created>
  <dcterms:modified xsi:type="dcterms:W3CDTF">2022-02-26T16:39:07Z</dcterms:modified>
</cp:coreProperties>
</file>