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1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70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6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82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9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8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0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9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DEE2-C40E-4096-9DAB-46721474D2BA}" type="datetimeFigureOut">
              <a:rPr lang="nl-NL" smtClean="0"/>
              <a:t>14-8-2014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565F-72B9-4E29-9837-C160402A99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7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Web </a:t>
            </a:r>
            <a:r>
              <a:rPr lang="nl-NL" dirty="0" err="1" smtClean="0"/>
              <a:t>App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8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 Pages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screen, requiring user / password</a:t>
            </a:r>
          </a:p>
          <a:p>
            <a:r>
              <a:rPr lang="en-US" dirty="0" smtClean="0"/>
              <a:t>Landing Page (navigation) to other charts/graphs</a:t>
            </a:r>
          </a:p>
          <a:p>
            <a:r>
              <a:rPr lang="en-US" dirty="0" smtClean="0"/>
              <a:t>Price History (Product &amp; Multiple products)</a:t>
            </a:r>
          </a:p>
          <a:p>
            <a:r>
              <a:rPr lang="en-US" dirty="0" smtClean="0"/>
              <a:t>Promotions Overview </a:t>
            </a:r>
            <a:r>
              <a:rPr lang="en-US" dirty="0" smtClean="0"/>
              <a:t>(Product &amp; Multiple products)</a:t>
            </a:r>
          </a:p>
          <a:p>
            <a:r>
              <a:rPr lang="en-US" dirty="0" err="1" smtClean="0"/>
              <a:t>Assortiment</a:t>
            </a:r>
            <a:r>
              <a:rPr lang="en-US" dirty="0" smtClean="0"/>
              <a:t> Pie (Categories, nr of products)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6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Login Screen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 user </a:t>
            </a:r>
            <a:r>
              <a:rPr lang="en-US" dirty="0"/>
              <a:t>&amp;</a:t>
            </a:r>
            <a:r>
              <a:rPr lang="en-US" dirty="0" smtClean="0"/>
              <a:t> password</a:t>
            </a:r>
          </a:p>
          <a:p>
            <a:pPr lvl="1"/>
            <a:r>
              <a:rPr lang="en-US" dirty="0" smtClean="0"/>
              <a:t>No specific roles yet. Content is available for all users.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History - Page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Input: My </a:t>
            </a:r>
            <a:r>
              <a:rPr lang="en-US" sz="1600" dirty="0" err="1" smtClean="0"/>
              <a:t>SQLDatabase</a:t>
            </a:r>
            <a:endParaRPr lang="en-US" sz="1600" dirty="0" smtClean="0"/>
          </a:p>
          <a:p>
            <a:pPr lvl="1"/>
            <a:r>
              <a:rPr lang="en-US" sz="1600" dirty="0" smtClean="0"/>
              <a:t>With a prices table containing the price of a product for each dates</a:t>
            </a:r>
          </a:p>
          <a:p>
            <a:pPr lvl="1"/>
            <a:r>
              <a:rPr lang="en-US" sz="1600" dirty="0" smtClean="0"/>
              <a:t>With a product table holding product details info</a:t>
            </a:r>
          </a:p>
          <a:p>
            <a:r>
              <a:rPr lang="en-US" sz="1600" dirty="0" smtClean="0"/>
              <a:t>Output and user interactions</a:t>
            </a:r>
          </a:p>
          <a:p>
            <a:pPr lvl="1"/>
            <a:r>
              <a:rPr lang="en-US" sz="1600" dirty="0" smtClean="0"/>
              <a:t>Ability to search through the product table with multiple  criteria with the </a:t>
            </a:r>
            <a:r>
              <a:rPr lang="en-US" sz="1600" dirty="0" err="1" smtClean="0"/>
              <a:t>posibility</a:t>
            </a:r>
            <a:r>
              <a:rPr lang="en-US" sz="1600" dirty="0" smtClean="0"/>
              <a:t> to add filters after search results.</a:t>
            </a:r>
          </a:p>
          <a:p>
            <a:pPr lvl="2"/>
            <a:r>
              <a:rPr lang="en-US" sz="1200" dirty="0" err="1" smtClean="0"/>
              <a:t>Productname</a:t>
            </a:r>
            <a:r>
              <a:rPr lang="en-US" sz="1200" dirty="0" smtClean="0"/>
              <a:t> search with  free text </a:t>
            </a:r>
          </a:p>
          <a:p>
            <a:pPr lvl="2"/>
            <a:r>
              <a:rPr lang="en-US" sz="1200" dirty="0" smtClean="0"/>
              <a:t>2 field with numeric value’s ( logical search criteria  Between, higher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Search on  a 4 Level Hierarchy ( after Level 1 has been </a:t>
            </a:r>
            <a:r>
              <a:rPr lang="en-US" sz="1200" dirty="0" err="1" smtClean="0"/>
              <a:t>choosen</a:t>
            </a:r>
            <a:r>
              <a:rPr lang="en-US" sz="1200" dirty="0" smtClean="0"/>
              <a:t>, only the matching level 2’s should be shown in the search criteria </a:t>
            </a:r>
          </a:p>
          <a:p>
            <a:pPr lvl="1"/>
            <a:r>
              <a:rPr lang="en-US" sz="1600" dirty="0" smtClean="0"/>
              <a:t>Graph should be similar as google finance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94584"/>
            <a:ext cx="463251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9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Promotions History - Page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Input: My </a:t>
            </a:r>
            <a:r>
              <a:rPr lang="en-US" sz="1600" dirty="0" err="1" smtClean="0"/>
              <a:t>SQLDatabase</a:t>
            </a:r>
            <a:endParaRPr lang="en-US" sz="1600" dirty="0" smtClean="0"/>
          </a:p>
          <a:p>
            <a:pPr lvl="1"/>
            <a:r>
              <a:rPr lang="en-US" sz="1600" dirty="0" smtClean="0"/>
              <a:t>With a prices table containing the prices and promotions  of a product for each date</a:t>
            </a:r>
          </a:p>
          <a:p>
            <a:pPr lvl="1"/>
            <a:r>
              <a:rPr lang="en-US" sz="1600" dirty="0" smtClean="0"/>
              <a:t>With a product table holding product details info</a:t>
            </a:r>
          </a:p>
          <a:p>
            <a:pPr lvl="1"/>
            <a:r>
              <a:rPr lang="en-US" sz="1600" dirty="0" smtClean="0"/>
              <a:t>Category table Hierarchical (4 levels)</a:t>
            </a:r>
          </a:p>
          <a:p>
            <a:r>
              <a:rPr lang="en-US" sz="1600" dirty="0" smtClean="0"/>
              <a:t>User interactions / Selection &amp; Search Criteria</a:t>
            </a:r>
          </a:p>
          <a:p>
            <a:pPr lvl="1"/>
            <a:r>
              <a:rPr lang="en-US" sz="1600" dirty="0" smtClean="0"/>
              <a:t>Ability to search through the product table with multiple  criteria with the </a:t>
            </a:r>
            <a:r>
              <a:rPr lang="en-US" sz="1600" dirty="0" err="1" smtClean="0"/>
              <a:t>posibility</a:t>
            </a:r>
            <a:r>
              <a:rPr lang="en-US" sz="1600" dirty="0" smtClean="0"/>
              <a:t> to add filters after search results.</a:t>
            </a:r>
          </a:p>
          <a:p>
            <a:pPr lvl="2"/>
            <a:r>
              <a:rPr lang="en-US" sz="1200" dirty="0" err="1" smtClean="0"/>
              <a:t>Productname</a:t>
            </a:r>
            <a:r>
              <a:rPr lang="en-US" sz="1200" dirty="0" smtClean="0"/>
              <a:t> search with  free text </a:t>
            </a:r>
          </a:p>
          <a:p>
            <a:pPr lvl="2"/>
            <a:r>
              <a:rPr lang="en-US" sz="1200" dirty="0" smtClean="0"/>
              <a:t>2 field with numeric value’s ( logical search criteria  Between, higher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Search on  a 4 Level Hierarchy ( after Level 1 has been </a:t>
            </a:r>
            <a:r>
              <a:rPr lang="en-US" sz="1200" dirty="0" err="1" smtClean="0"/>
              <a:t>choosen</a:t>
            </a:r>
            <a:r>
              <a:rPr lang="en-US" sz="1200" dirty="0" smtClean="0"/>
              <a:t>, only the matching level 2’s should be shown in the search criteria </a:t>
            </a:r>
          </a:p>
          <a:p>
            <a:pPr lvl="1"/>
            <a:r>
              <a:rPr lang="en-US" sz="1600" dirty="0" smtClean="0"/>
              <a:t>Graph should be like below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4000674" cy="18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1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Assortiment</a:t>
            </a:r>
            <a:r>
              <a:rPr lang="en-US" dirty="0" smtClean="0"/>
              <a:t> Pie - Page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Input: My </a:t>
            </a:r>
            <a:r>
              <a:rPr lang="en-US" sz="1600" dirty="0" err="1" smtClean="0"/>
              <a:t>SQLDatabase</a:t>
            </a:r>
            <a:endParaRPr lang="en-US" sz="1600" dirty="0" smtClean="0"/>
          </a:p>
          <a:p>
            <a:pPr lvl="1"/>
            <a:r>
              <a:rPr lang="en-US" sz="1600" dirty="0" smtClean="0"/>
              <a:t>With a prices table containing the prices and promotions  of a product for each date</a:t>
            </a:r>
          </a:p>
          <a:p>
            <a:pPr lvl="1"/>
            <a:r>
              <a:rPr lang="en-US" sz="1600" dirty="0" smtClean="0"/>
              <a:t>With a product table holding product details info</a:t>
            </a:r>
          </a:p>
          <a:p>
            <a:pPr lvl="1"/>
            <a:r>
              <a:rPr lang="en-US" sz="1600" dirty="0" smtClean="0"/>
              <a:t>Category table Hierarchical (4 levels)</a:t>
            </a:r>
          </a:p>
          <a:p>
            <a:r>
              <a:rPr lang="en-US" sz="1600" dirty="0" smtClean="0"/>
              <a:t>User interactions / Selection &amp; Search Criteria</a:t>
            </a:r>
          </a:p>
          <a:p>
            <a:pPr lvl="1"/>
            <a:r>
              <a:rPr lang="en-US" sz="1600" dirty="0" smtClean="0"/>
              <a:t>Select </a:t>
            </a:r>
            <a:r>
              <a:rPr lang="en-US" sz="1600" smtClean="0"/>
              <a:t>collection by</a:t>
            </a:r>
            <a:endParaRPr lang="en-US" sz="1600" dirty="0" smtClean="0"/>
          </a:p>
          <a:p>
            <a:pPr lvl="2"/>
            <a:r>
              <a:rPr lang="en-US" sz="1200" dirty="0" smtClean="0"/>
              <a:t>Brands</a:t>
            </a:r>
          </a:p>
          <a:p>
            <a:pPr lvl="2"/>
            <a:r>
              <a:rPr lang="en-US" sz="1200" dirty="0" smtClean="0"/>
              <a:t>Categories</a:t>
            </a:r>
          </a:p>
          <a:p>
            <a:pPr lvl="2"/>
            <a:r>
              <a:rPr lang="en-US" sz="1200" dirty="0" smtClean="0"/>
              <a:t>Per </a:t>
            </a:r>
            <a:r>
              <a:rPr lang="en-US" sz="1200" dirty="0" err="1" smtClean="0"/>
              <a:t>RetailerS</a:t>
            </a:r>
            <a:endParaRPr lang="en-US" sz="1200" dirty="0" smtClean="0"/>
          </a:p>
          <a:p>
            <a:pPr lvl="1"/>
            <a:r>
              <a:rPr lang="en-US" sz="1600" dirty="0" smtClean="0"/>
              <a:t>Graph should be like below ( multiple graphs for different dates) </a:t>
            </a:r>
          </a:p>
          <a:p>
            <a:pPr lvl="2"/>
            <a:r>
              <a:rPr lang="en-US" sz="1200" dirty="0" smtClean="0"/>
              <a:t>Nr of products in selected collection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89353"/>
            <a:ext cx="2123703" cy="151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89353"/>
            <a:ext cx="2123703" cy="151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403648" y="6300028"/>
            <a:ext cx="21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1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3851920" y="6300028"/>
            <a:ext cx="21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11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356</Words>
  <Application>Microsoft Office PowerPoint</Application>
  <PresentationFormat>Diavoorstelling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Web App</vt:lpstr>
      <vt:lpstr>Web Pages</vt:lpstr>
      <vt:lpstr>Login Screen</vt:lpstr>
      <vt:lpstr>Price History - Page</vt:lpstr>
      <vt:lpstr>Promotions History - Page</vt:lpstr>
      <vt:lpstr>Assortiment Pie -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</dc:title>
  <dc:creator>Pieter</dc:creator>
  <cp:lastModifiedBy>Pieter</cp:lastModifiedBy>
  <cp:revision>6</cp:revision>
  <dcterms:created xsi:type="dcterms:W3CDTF">2014-08-14T19:09:27Z</dcterms:created>
  <dcterms:modified xsi:type="dcterms:W3CDTF">2014-08-14T19:52:09Z</dcterms:modified>
</cp:coreProperties>
</file>