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B112-7165-8CC7-21BE-EA4690FCD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E0777-2A39-AC43-51DB-52DFB0434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C8204-5D4D-2874-49F6-8C1F3AC05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7AF-D7FA-4737-9FE9-D00A0D13746A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B2B24-2E5B-C913-84F2-EAFDB08C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AFBBF-ABD9-3811-3CD9-4945AC46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C57B-252C-4F4B-8601-96F9E5807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7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3B7D3-97C5-079C-053A-308A6131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DCBF9-71E3-5C5D-DBE1-F97FECF10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57970-6AC0-A620-215F-FD40C0DC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7AF-D7FA-4737-9FE9-D00A0D13746A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9F8F9-A30B-0AF8-B1C4-0A943811F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95025-E675-EF19-2E46-3E85CAD6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C57B-252C-4F4B-8601-96F9E5807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3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48B03-FCE6-67AE-18F8-07D50D0BD5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D37FF-BD9B-BC2A-B40E-5351751AC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280C3-B8EF-E4A1-666A-FFE5E0D0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7AF-D7FA-4737-9FE9-D00A0D13746A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B43D4-8754-FB71-6D52-8A7EF6F0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11DEB-B7C1-1CE1-3C22-213A59B0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C57B-252C-4F4B-8601-96F9E5807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98EA-B817-BEE0-8AB1-012833AD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13453-F6AB-970A-3266-74CE96202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31D4B-E788-6CF7-6C2B-3377D80D2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7AF-D7FA-4737-9FE9-D00A0D13746A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28E5-0B5A-A051-5384-70D2AE39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AB7A3-6370-D1D5-6005-22E2CB9F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C57B-252C-4F4B-8601-96F9E5807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0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D16B5-606D-65F1-2297-986A3553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E91F3-B4E4-898E-6257-4B1932A72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C99C4-FD51-ED26-0D59-EA2449EFF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7AF-D7FA-4737-9FE9-D00A0D13746A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9B304-83F6-D43F-AC20-E8EE852CA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DD1FA-6356-F603-AA5B-CC210274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C57B-252C-4F4B-8601-96F9E5807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3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3484-3774-1D06-37F1-94FEEE32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29561-C81C-31E9-FB27-0D587AA38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395BE-ECFB-F1F6-CC3A-D22BE484C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07E0D-E713-4000-AE81-731D66AC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7AF-D7FA-4737-9FE9-D00A0D13746A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EB330-1BE2-2C66-E8EA-4FC6DD865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90EC4-FF4B-BE94-8044-1824D6F5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C57B-252C-4F4B-8601-96F9E5807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03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B39B-E827-3945-0A39-3988084E8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D9E32-AC64-B00F-59AB-C413248AF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9B090-C611-66D2-8EA5-ED15A27D3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9E586F-F132-1C4A-84A0-0C07AD3A8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BE780-09A3-8FB8-3D08-6115D62CF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2F8CD3-EE4C-8B05-B9DE-4DFD0CAA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7AF-D7FA-4737-9FE9-D00A0D13746A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DC697-324C-3BE1-FA6D-2809DB58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8713A9-9B54-2768-2803-CB6455C3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C57B-252C-4F4B-8601-96F9E5807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2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1840-A500-FE7A-3477-772427B3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3D6DE-333E-A15E-D13F-9EE624F2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7AF-D7FA-4737-9FE9-D00A0D13746A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52E7A-C63E-F5AA-3C3F-7900422E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84852-0852-E187-6304-89E2DFD7C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C57B-252C-4F4B-8601-96F9E5807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1594E-E3F5-DAB9-3DE5-99341049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7AF-D7FA-4737-9FE9-D00A0D13746A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EBB72-4171-E0E9-8B6A-27E47586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DAC5D-CF6D-B01F-66C0-2E380E7A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C57B-252C-4F4B-8601-96F9E5807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5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41233-45AE-C4C4-B3CE-B20057B7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E634E-3D6C-55F9-2286-0596726A2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63486-60BD-9660-2669-237997197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2D747-2BC8-4F1E-DA29-452FD1CE3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7AF-D7FA-4737-9FE9-D00A0D13746A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F5403-6793-E472-984C-EFAD9CD9F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B1CC3-1E2E-FB26-95C4-723BECBD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C57B-252C-4F4B-8601-96F9E5807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7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69F0-E23B-3237-7E00-D127E29C3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3BD4BA-8B32-6471-8E3A-8034AA533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E0452-AB0B-4BE3-7B17-D0612AAC9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1B1A7-7313-590B-AE9E-E84EAC45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7AF-D7FA-4737-9FE9-D00A0D13746A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924DE-114E-3393-5F9F-66BB7A59B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D1548-B082-946E-EF81-5516B6DFF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C57B-252C-4F4B-8601-96F9E5807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441E7-4893-A4F7-266E-15A7077FC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1B447-6EBD-B2B5-CC69-8A5FB815F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DD15C-65EB-6DA9-76D7-D21C90347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E47AF-D7FA-4737-9FE9-D00A0D13746A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AD402-B28A-40F8-8E03-F80E46E7F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42096-454E-E786-A431-098AD8E9B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EC57B-252C-4F4B-8601-96F9E5807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4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7D32-93DA-598F-5F87-116C5FACD9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E16BC-08A9-B734-A269-42C9BF31F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B2FE7F9-AD5C-3386-FAF3-11FB7E5C6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17" y="1257800"/>
            <a:ext cx="5333333" cy="4000000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34FD2B88-75B9-8956-6D04-0215CC488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510" y="1270230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8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E9DD6-E825-BD7D-7EC8-3D97DFC8F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634B6E58-77D4-83B1-9C5A-19CA12BE8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276" y="2262551"/>
            <a:ext cx="5333333" cy="4000000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FEED1B38-9556-855B-75F9-118105B92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98" y="2262551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4536-9B36-7A72-E965-01FA624F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512E3D9-85F6-2084-1ADA-2C38310E8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157" y="1520890"/>
            <a:ext cx="6226398" cy="4669798"/>
          </a:xfrm>
          <a:prstGeom prst="rect">
            <a:avLst/>
          </a:prstGeom>
        </p:spPr>
      </p:pic>
      <p:pic>
        <p:nvPicPr>
          <p:cNvPr id="15" name="Content Placeholder 14" descr="Chart&#10;&#10;Description automatically generated">
            <a:extLst>
              <a:ext uri="{FF2B5EF4-FFF2-40B4-BE49-F238E27FC236}">
                <a16:creationId xmlns:a16="http://schemas.microsoft.com/office/drawing/2014/main" id="{18DF4AA7-9C50-0456-3D5A-8DDDAF994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24" y="1855789"/>
            <a:ext cx="5333333" cy="4000000"/>
          </a:xfrm>
        </p:spPr>
      </p:pic>
    </p:spTree>
    <p:extLst>
      <p:ext uri="{BB962C8B-B14F-4D97-AF65-F5344CB8AC3E}">
        <p14:creationId xmlns:p14="http://schemas.microsoft.com/office/powerpoint/2010/main" val="1873573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Philip Beyer</dc:creator>
  <cp:lastModifiedBy>Alexander Philip Beyer</cp:lastModifiedBy>
  <cp:revision>2</cp:revision>
  <dcterms:created xsi:type="dcterms:W3CDTF">2023-01-30T15:03:35Z</dcterms:created>
  <dcterms:modified xsi:type="dcterms:W3CDTF">2023-01-31T06:18:13Z</dcterms:modified>
</cp:coreProperties>
</file>