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B112-7165-8CC7-21BE-EA4690FCD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E0777-2A39-AC43-51DB-52DFB0434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C8204-5D4D-2874-49F6-8C1F3AC0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7AF-D7FA-4737-9FE9-D00A0D13746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B2B24-2E5B-C913-84F2-EAFDB08C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AFBBF-ABD9-3811-3CD9-4945AC46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57B-252C-4F4B-8601-96F9E5807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7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B7D3-97C5-079C-053A-308A6131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DCBF9-71E3-5C5D-DBE1-F97FECF10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57970-6AC0-A620-215F-FD40C0DC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7AF-D7FA-4737-9FE9-D00A0D13746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9F8F9-A30B-0AF8-B1C4-0A943811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95025-E675-EF19-2E46-3E85CAD6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57B-252C-4F4B-8601-96F9E5807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48B03-FCE6-67AE-18F8-07D50D0BD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D37FF-BD9B-BC2A-B40E-5351751AC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80C3-B8EF-E4A1-666A-FFE5E0D0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7AF-D7FA-4737-9FE9-D00A0D13746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B43D4-8754-FB71-6D52-8A7EF6F0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1DEB-B7C1-1CE1-3C22-213A59B0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57B-252C-4F4B-8601-96F9E5807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98EA-B817-BEE0-8AB1-012833AD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3453-F6AB-970A-3266-74CE9620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31D4B-E788-6CF7-6C2B-3377D80D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7AF-D7FA-4737-9FE9-D00A0D13746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28E5-0B5A-A051-5384-70D2AE39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AB7A3-6370-D1D5-6005-22E2CB9F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57B-252C-4F4B-8601-96F9E5807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16B5-606D-65F1-2297-986A3553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E91F3-B4E4-898E-6257-4B1932A72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C99C4-FD51-ED26-0D59-EA2449EF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7AF-D7FA-4737-9FE9-D00A0D13746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B304-83F6-D43F-AC20-E8EE852C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DD1FA-6356-F603-AA5B-CC210274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57B-252C-4F4B-8601-96F9E5807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3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3484-3774-1D06-37F1-94FEEE32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29561-C81C-31E9-FB27-0D587AA38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395BE-ECFB-F1F6-CC3A-D22BE484C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07E0D-E713-4000-AE81-731D66AC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7AF-D7FA-4737-9FE9-D00A0D13746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EB330-1BE2-2C66-E8EA-4FC6DD86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90EC4-FF4B-BE94-8044-1824D6F5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57B-252C-4F4B-8601-96F9E5807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0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B39B-E827-3945-0A39-3988084E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D9E32-AC64-B00F-59AB-C413248AF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9B090-C611-66D2-8EA5-ED15A27D3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E586F-F132-1C4A-84A0-0C07AD3A8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BE780-09A3-8FB8-3D08-6115D62CF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F8CD3-EE4C-8B05-B9DE-4DFD0CAA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7AF-D7FA-4737-9FE9-D00A0D13746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DC697-324C-3BE1-FA6D-2809DB58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713A9-9B54-2768-2803-CB6455C3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57B-252C-4F4B-8601-96F9E5807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2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1840-A500-FE7A-3477-772427B3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3D6DE-333E-A15E-D13F-9EE624F2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7AF-D7FA-4737-9FE9-D00A0D13746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52E7A-C63E-F5AA-3C3F-7900422E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84852-0852-E187-6304-89E2DFD7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57B-252C-4F4B-8601-96F9E5807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1594E-E3F5-DAB9-3DE5-99341049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7AF-D7FA-4737-9FE9-D00A0D13746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EBB72-4171-E0E9-8B6A-27E47586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DAC5D-CF6D-B01F-66C0-2E380E7A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57B-252C-4F4B-8601-96F9E5807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5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1233-45AE-C4C4-B3CE-B20057B7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634E-3D6C-55F9-2286-0596726A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3486-60BD-9660-2669-237997197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2D747-2BC8-4F1E-DA29-452FD1CE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7AF-D7FA-4737-9FE9-D00A0D13746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F5403-6793-E472-984C-EFAD9CD9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B1CC3-1E2E-FB26-95C4-723BECBD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57B-252C-4F4B-8601-96F9E5807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7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69F0-E23B-3237-7E00-D127E29C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BD4BA-8B32-6471-8E3A-8034AA533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E0452-AB0B-4BE3-7B17-D0612AAC9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1B1A7-7313-590B-AE9E-E84EAC45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7AF-D7FA-4737-9FE9-D00A0D13746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24DE-114E-3393-5F9F-66BB7A59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D1548-B082-946E-EF81-5516B6DF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57B-252C-4F4B-8601-96F9E5807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441E7-4893-A4F7-266E-15A7077F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1B447-6EBD-B2B5-CC69-8A5FB815F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D15C-65EB-6DA9-76D7-D21C90347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E47AF-D7FA-4737-9FE9-D00A0D13746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AD402-B28A-40F8-8E03-F80E46E7F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42096-454E-E786-A431-098AD8E9B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EC57B-252C-4F4B-8601-96F9E5807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7D32-93DA-598F-5F87-116C5FACD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E16BC-08A9-B734-A269-42C9BF31F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B2FE7F9-AD5C-3386-FAF3-11FB7E5C6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7" y="1257800"/>
            <a:ext cx="5333333" cy="400000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34FD2B88-75B9-8956-6D04-0215CC488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10" y="1270230"/>
            <a:ext cx="5333333" cy="400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A56CA0-2890-000F-FFAF-7CA20141DE6E}"/>
              </a:ext>
            </a:extLst>
          </p:cNvPr>
          <p:cNvSpPr txBox="1"/>
          <p:nvPr/>
        </p:nvSpPr>
        <p:spPr>
          <a:xfrm>
            <a:off x="0" y="0"/>
            <a:ext cx="8832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experiment: randomly placed agents, SBL to prune, IPG to further optimize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38 reference agents (used to form beam) &lt; 36 test agents (used in optimizer)</a:t>
            </a:r>
          </a:p>
        </p:txBody>
      </p:sp>
    </p:spTree>
    <p:extLst>
      <p:ext uri="{BB962C8B-B14F-4D97-AF65-F5344CB8AC3E}">
        <p14:creationId xmlns:p14="http://schemas.microsoft.com/office/powerpoint/2010/main" val="360968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34B6E58-77D4-83B1-9C5A-19CA12BE8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76" y="1398484"/>
            <a:ext cx="5333333" cy="4000000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EED1B38-9556-855B-75F9-118105B92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98" y="1398484"/>
            <a:ext cx="5333333" cy="40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3A1D47-5027-92EB-F3A7-F4F336E47E8E}"/>
              </a:ext>
            </a:extLst>
          </p:cNvPr>
          <p:cNvSpPr txBox="1"/>
          <p:nvPr/>
        </p:nvSpPr>
        <p:spPr>
          <a:xfrm>
            <a:off x="0" y="0"/>
            <a:ext cx="8962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Speed gain consistent with having fewer overall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agent grids caused divergences with one level IPG, no divergences under two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604E-C645-AEFD-B1E8-F752AF5BE863}"/>
              </a:ext>
            </a:extLst>
          </p:cNvPr>
          <p:cNvSpPr txBox="1"/>
          <p:nvPr/>
        </p:nvSpPr>
        <p:spPr>
          <a:xfrm>
            <a:off x="2633375" y="111132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A99F4-03E0-BBFB-7A06-91062F36F4FE}"/>
              </a:ext>
            </a:extLst>
          </p:cNvPr>
          <p:cNvSpPr txBox="1"/>
          <p:nvPr/>
        </p:nvSpPr>
        <p:spPr>
          <a:xfrm>
            <a:off x="8082453" y="1115303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 with SBL</a:t>
            </a:r>
          </a:p>
        </p:txBody>
      </p:sp>
    </p:spTree>
    <p:extLst>
      <p:ext uri="{BB962C8B-B14F-4D97-AF65-F5344CB8AC3E}">
        <p14:creationId xmlns:p14="http://schemas.microsoft.com/office/powerpoint/2010/main" val="16409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512E3D9-85F6-2084-1ADA-2C38310E8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157" y="1520890"/>
            <a:ext cx="6226398" cy="4669798"/>
          </a:xfrm>
          <a:prstGeom prst="rect">
            <a:avLst/>
          </a:prstGeom>
        </p:spPr>
      </p:pic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18DF4AA7-9C50-0456-3D5A-8DDDAF994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4" y="1855789"/>
            <a:ext cx="5333333" cy="4000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7149A2-A498-C657-7286-1456567F9F97}"/>
              </a:ext>
            </a:extLst>
          </p:cNvPr>
          <p:cNvSpPr txBox="1"/>
          <p:nvPr/>
        </p:nvSpPr>
        <p:spPr>
          <a:xfrm>
            <a:off x="0" y="0"/>
            <a:ext cx="477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error reduction without pruning agents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6C1D3-040E-67FA-58EB-5B98E799EF2C}"/>
              </a:ext>
            </a:extLst>
          </p:cNvPr>
          <p:cNvSpPr txBox="1"/>
          <p:nvPr/>
        </p:nvSpPr>
        <p:spPr>
          <a:xfrm>
            <a:off x="2493001" y="115155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A7A5B-CD74-6375-BC74-384A486BD46B}"/>
              </a:ext>
            </a:extLst>
          </p:cNvPr>
          <p:cNvSpPr txBox="1"/>
          <p:nvPr/>
        </p:nvSpPr>
        <p:spPr>
          <a:xfrm>
            <a:off x="8340935" y="115155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 with SBL</a:t>
            </a:r>
          </a:p>
        </p:txBody>
      </p:sp>
    </p:spTree>
    <p:extLst>
      <p:ext uri="{BB962C8B-B14F-4D97-AF65-F5344CB8AC3E}">
        <p14:creationId xmlns:p14="http://schemas.microsoft.com/office/powerpoint/2010/main" val="187357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457FE2-5A25-FE4A-F315-0330DE57F93C}"/>
              </a:ext>
            </a:extLst>
          </p:cNvPr>
          <p:cNvSpPr txBox="1"/>
          <p:nvPr/>
        </p:nvSpPr>
        <p:spPr>
          <a:xfrm>
            <a:off x="0" y="0"/>
            <a:ext cx="10731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 two level (SBL + IPG for weights) on 36 node grid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good performance – able to match beam formed by 38 agents after pruning down to 30 agents in test set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ABAD988-ABDC-5D72-E399-E581A3A151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t="2654" r="8284"/>
          <a:stretch/>
        </p:blipFill>
        <p:spPr>
          <a:xfrm>
            <a:off x="36354" y="646332"/>
            <a:ext cx="4393039" cy="3647698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ADEDCEE-F137-855D-A25A-80DFA9DB51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" t="2654" r="5558"/>
          <a:stretch/>
        </p:blipFill>
        <p:spPr>
          <a:xfrm>
            <a:off x="7852095" y="646332"/>
            <a:ext cx="4393039" cy="3552374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69742CFD-55EC-BAE3-F466-9DD93A180A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6" t="2654" r="7321" b="5276"/>
          <a:stretch/>
        </p:blipFill>
        <p:spPr>
          <a:xfrm>
            <a:off x="4429393" y="3829954"/>
            <a:ext cx="3745693" cy="301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7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AB749BD-C521-3229-48EB-D7231AEC5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" r="7478"/>
          <a:stretch/>
        </p:blipFill>
        <p:spPr>
          <a:xfrm>
            <a:off x="6754674" y="369494"/>
            <a:ext cx="3991624" cy="33508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57FE2-5A25-FE4A-F315-0330DE57F93C}"/>
              </a:ext>
            </a:extLst>
          </p:cNvPr>
          <p:cNvSpPr txBox="1"/>
          <p:nvPr/>
        </p:nvSpPr>
        <p:spPr>
          <a:xfrm>
            <a:off x="0" y="0"/>
            <a:ext cx="7501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Got working implementation of IPG for agent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 Error never diverges but agents traverse the cost function poorly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BB053E1-CD72-37CD-CA1E-02B6F871F7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 t="2445" r="7478" b="5276"/>
          <a:stretch/>
        </p:blipFill>
        <p:spPr>
          <a:xfrm>
            <a:off x="2525089" y="554051"/>
            <a:ext cx="3783435" cy="3088518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3CE17CD-8D95-75DE-A73C-AF400399FF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6" r="5118"/>
          <a:stretch/>
        </p:blipFill>
        <p:spPr>
          <a:xfrm>
            <a:off x="2472636" y="3691155"/>
            <a:ext cx="4204771" cy="3256395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4DFC03BF-6B08-4076-0EBE-B9B237357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88" y="3792417"/>
            <a:ext cx="3849010" cy="30655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29A4D0-946A-3266-999C-B72049FA4396}"/>
              </a:ext>
            </a:extLst>
          </p:cNvPr>
          <p:cNvSpPr txBox="1"/>
          <p:nvPr/>
        </p:nvSpPr>
        <p:spPr>
          <a:xfrm>
            <a:off x="0" y="3530252"/>
            <a:ext cx="2681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behavior comes from the denominator of the cost function having terms containing the square and cube of distance to receivers – next steps are to penalize fast agent motion to make them look for better local positions</a:t>
            </a:r>
          </a:p>
        </p:txBody>
      </p:sp>
    </p:spTree>
    <p:extLst>
      <p:ext uri="{BB962C8B-B14F-4D97-AF65-F5344CB8AC3E}">
        <p14:creationId xmlns:p14="http://schemas.microsoft.com/office/powerpoint/2010/main" val="203578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457FE2-5A25-FE4A-F315-0330DE57F93C}"/>
              </a:ext>
            </a:extLst>
          </p:cNvPr>
          <p:cNvSpPr txBox="1"/>
          <p:nvPr/>
        </p:nvSpPr>
        <p:spPr>
          <a:xfrm>
            <a:off x="0" y="0"/>
            <a:ext cx="466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Reran on 36 node grid data, got same results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C05871C-E903-556F-586A-3A0ED1CDAB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" t="2026" r="7950"/>
          <a:stretch/>
        </p:blipFill>
        <p:spPr>
          <a:xfrm>
            <a:off x="5796793" y="369332"/>
            <a:ext cx="3926687" cy="3229545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D60D357-2410-BE8C-F2FD-2B8672280D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2" t="3284" r="8422"/>
          <a:stretch/>
        </p:blipFill>
        <p:spPr>
          <a:xfrm>
            <a:off x="5917876" y="3699545"/>
            <a:ext cx="3684519" cy="3054916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253EF227-3D10-AB46-C74C-2C789464DD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445" r="6849" b="6115"/>
          <a:stretch/>
        </p:blipFill>
        <p:spPr>
          <a:xfrm>
            <a:off x="1357339" y="402701"/>
            <a:ext cx="3860614" cy="3026299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B5BD574B-DD0B-36E2-4490-7A1FB77C06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8"/>
          <a:stretch/>
        </p:blipFill>
        <p:spPr>
          <a:xfrm>
            <a:off x="1357339" y="3495338"/>
            <a:ext cx="4151764" cy="325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9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1FF6-8C60-B117-61F3-D9011CD8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9F0FF-7BE9-74FE-B6D3-373EF44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176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Philip Beyer</dc:creator>
  <cp:lastModifiedBy>Alexander Philip Beyer</cp:lastModifiedBy>
  <cp:revision>4</cp:revision>
  <dcterms:created xsi:type="dcterms:W3CDTF">2023-01-30T15:03:35Z</dcterms:created>
  <dcterms:modified xsi:type="dcterms:W3CDTF">2023-01-31T14:48:21Z</dcterms:modified>
</cp:coreProperties>
</file>