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58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472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D918-EA9D-FAC7-D695-70A465081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B9A5E-C421-5C1A-167D-5F1D8D22F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7D9EE-B644-D1DD-133C-2A19E0CC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580-613C-44E7-A475-539CB103F48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3400A-8ECA-D8D5-B05A-46F3C196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6963-E71A-852E-26AA-D0BEFE32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E853-7E70-4FE2-9C83-2DD9CB75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3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E82F-A4F4-5813-629F-03A7096E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CBC0A-2EC3-4A6C-9EA3-6BB2A1088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EF4E-682E-2BA8-E5CD-B6E90567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580-613C-44E7-A475-539CB103F48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435A2-A850-E634-292B-C1DA4257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932DD-E28D-6B14-4C03-33E03B0B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E853-7E70-4FE2-9C83-2DD9CB75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6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90E72-ACDE-1EE1-9A3B-B393C48A6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D4AB6-8F01-108A-BC95-026E8CA3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16E5F-5E19-D622-A278-FD298D72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580-613C-44E7-A475-539CB103F48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B6765-701B-529E-22A3-C48C9C2A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7910C-D39D-EB14-C453-6408021A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E853-7E70-4FE2-9C83-2DD9CB75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1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26D0-6412-FBFC-7823-68974F1E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A2367-3AB5-8E3A-FF86-433172D9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5DE7D-91A0-7EA5-A6B2-5BCD282F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580-613C-44E7-A475-539CB103F48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D534B-F2C4-F360-7D38-61D3A300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75E81-B09A-B47B-411B-08576D68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E853-7E70-4FE2-9C83-2DD9CB75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69EC-DD12-3BA7-B3D2-45FFFA5D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A8F5-21C4-830C-0D21-C1B0F9AE9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F638-B335-9D1F-56EF-2726F47C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580-613C-44E7-A475-539CB103F48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3E4CA-FB47-C92F-0B61-5F409329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D2EAB-B29B-2AED-F319-59910B39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E853-7E70-4FE2-9C83-2DD9CB75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5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4A24-4886-9AEF-9535-CBE5D2CF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5722-6A52-7788-254B-02A829E67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153B4-8D49-8775-4399-F61DDC6D7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DF890-ACFE-8016-4874-71A2E4A8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580-613C-44E7-A475-539CB103F48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4BDF2-FD1F-D953-1176-48B76BDC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3940F-3920-F10B-60E0-32693E35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E853-7E70-4FE2-9C83-2DD9CB75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6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CB44-C813-66E0-D133-1231B29E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187E9-C480-19D5-7C68-4772D3A9F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332DE-9BAF-6EE5-B96E-7F6EE86D6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FDDE-BAE4-62A0-6535-97738E73F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DB7C6-8913-786D-E762-237B3C6AB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8CF4A-3A8B-DCED-0F60-583ED4C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580-613C-44E7-A475-539CB103F48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0E0D3-A98C-AD71-AD84-4525CA1D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38E2D-1D9C-29F9-F180-F61CD967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E853-7E70-4FE2-9C83-2DD9CB75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2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22D9-252E-1562-C287-180E068A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164CF-5927-1B10-2769-F0319B4B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580-613C-44E7-A475-539CB103F48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96161-A4CA-15C9-81CE-EFDBD67E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284C9-D6E5-8538-9DB1-48B7CEF0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E853-7E70-4FE2-9C83-2DD9CB75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F5402-E49F-3BE9-1B57-22EDAAB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580-613C-44E7-A475-539CB103F48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FF2AA-370C-62F9-55CE-9F8A5B0E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B21FD-2B7E-3B33-172E-97FB1CC2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E853-7E70-4FE2-9C83-2DD9CB75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5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593F-6176-D811-6AE7-5F97005D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15CC-BEE4-9E95-C706-B90FDE0D5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250F8-57D0-0C67-FED1-7E00C70E7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E9FD0-889F-CB32-BED4-136B71A9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580-613C-44E7-A475-539CB103F48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7B23F-D16A-75BB-FF82-E225FB82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91E46-C2C7-65F9-CC3B-D84B365F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E853-7E70-4FE2-9C83-2DD9CB75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7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D7C3-3416-FC4B-2FEA-7B0101D4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B5174-F5F4-9F72-CAFF-ABF85B330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85FF3-5F28-8D93-7C65-FCDCA3CAA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EC45B-895F-1995-9095-CE84BA2A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580-613C-44E7-A475-539CB103F48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A1CE1-F78D-EA3D-8A86-4700C1F4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FC75-ED60-26BD-E679-8422C8CC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E853-7E70-4FE2-9C83-2DD9CB75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9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FAE71-B30B-B95F-5503-EA8FFF38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9E1C0-21E7-F1A9-C3C9-5C40F0C96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C230-FBFC-BE91-945B-F2DBD199F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9E580-613C-44E7-A475-539CB103F48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4ECB9-0877-89C4-D627-B20DADC61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823F6-F05B-A75B-FD33-3A434268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BE853-7E70-4FE2-9C83-2DD9CB75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75FF027-601E-65DD-0B3E-EDC985559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1" t="5186" r="31438"/>
          <a:stretch/>
        </p:blipFill>
        <p:spPr>
          <a:xfrm>
            <a:off x="3582504" y="992741"/>
            <a:ext cx="5256696" cy="49863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803FF2-D145-6091-81B3-9C5BCA03B45D}"/>
              </a:ext>
            </a:extLst>
          </p:cNvPr>
          <p:cNvSpPr txBox="1"/>
          <p:nvPr/>
        </p:nvSpPr>
        <p:spPr>
          <a:xfrm>
            <a:off x="0" y="0"/>
            <a:ext cx="8656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Recreated </a:t>
            </a:r>
            <a:r>
              <a:rPr lang="en-US" sz="2400" dirty="0" err="1"/>
              <a:t>Kushals</a:t>
            </a:r>
            <a:r>
              <a:rPr lang="en-US" sz="2400" dirty="0"/>
              <a:t>  Sector based </a:t>
            </a:r>
            <a:r>
              <a:rPr lang="en-US" sz="2400" dirty="0" err="1"/>
              <a:t>Nullforming</a:t>
            </a:r>
            <a:r>
              <a:rPr lang="en-US" sz="2400" dirty="0"/>
              <a:t> IPG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22 Tx, 1 allied Rx @ </a:t>
            </a:r>
            <a:r>
              <a:rPr lang="el-GR" sz="2400" dirty="0"/>
              <a:t>θ = 0</a:t>
            </a:r>
            <a:r>
              <a:rPr lang="en-US" sz="2400" dirty="0"/>
              <a:t>, 18 adversaries spaced between </a:t>
            </a:r>
            <a:r>
              <a:rPr lang="el-GR" sz="2400" dirty="0"/>
              <a:t>π/3</a:t>
            </a:r>
            <a:r>
              <a:rPr lang="en-US" sz="2400" dirty="0"/>
              <a:t> to </a:t>
            </a:r>
            <a:r>
              <a:rPr lang="el-GR" sz="2400" dirty="0"/>
              <a:t>π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755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6A9C-A16F-07B6-6E17-434E775F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F7A81A6B-0928-8F1D-30AB-281A36C8B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5" r="30707"/>
          <a:stretch/>
        </p:blipFill>
        <p:spPr>
          <a:xfrm>
            <a:off x="142874" y="857893"/>
            <a:ext cx="5876925" cy="5923907"/>
          </a:xfr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9F1A740D-D57E-B8D6-3254-284D68A915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7" t="7130" r="16775" b="9527"/>
          <a:stretch/>
        </p:blipFill>
        <p:spPr>
          <a:xfrm>
            <a:off x="6315075" y="911225"/>
            <a:ext cx="569328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1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A701-6D8C-C2BC-7808-FD4E5F38A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 descr="Shape&#10;&#10;Description automatically generated">
            <a:extLst>
              <a:ext uri="{FF2B5EF4-FFF2-40B4-BE49-F238E27FC236}">
                <a16:creationId xmlns:a16="http://schemas.microsoft.com/office/drawing/2014/main" id="{2088E2D9-1E6B-7030-43A7-C26807B97C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" t="2641" r="7946"/>
          <a:stretch/>
        </p:blipFill>
        <p:spPr>
          <a:xfrm>
            <a:off x="1" y="0"/>
            <a:ext cx="5306290" cy="3714750"/>
          </a:xfrm>
          <a:prstGeom prst="rect">
            <a:avLst/>
          </a:prstGeom>
        </p:spPr>
      </p:pic>
      <p:pic>
        <p:nvPicPr>
          <p:cNvPr id="19" name="Picture 18" descr="Chart, line chart, histogram&#10;&#10;Description automatically generated">
            <a:extLst>
              <a:ext uri="{FF2B5EF4-FFF2-40B4-BE49-F238E27FC236}">
                <a16:creationId xmlns:a16="http://schemas.microsoft.com/office/drawing/2014/main" id="{E73185BF-003D-8331-3514-DD61849D62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" t="2025" r="8750"/>
          <a:stretch/>
        </p:blipFill>
        <p:spPr>
          <a:xfrm>
            <a:off x="5934075" y="3256687"/>
            <a:ext cx="6257925" cy="3601313"/>
          </a:xfrm>
          <a:prstGeom prst="rect">
            <a:avLst/>
          </a:prstGeom>
        </p:spPr>
      </p:pic>
      <p:pic>
        <p:nvPicPr>
          <p:cNvPr id="21" name="Picture 2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1E922F68-850C-DE04-B7AE-02237F1B1D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2" r="7812"/>
          <a:stretch/>
        </p:blipFill>
        <p:spPr>
          <a:xfrm>
            <a:off x="5393933" y="228601"/>
            <a:ext cx="6798068" cy="3016838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A083C0A-7DEC-74B5-EBA1-457BCA89E6CE}"/>
              </a:ext>
            </a:extLst>
          </p:cNvPr>
          <p:cNvSpPr txBox="1">
            <a:spLocks/>
          </p:cNvSpPr>
          <p:nvPr/>
        </p:nvSpPr>
        <p:spPr>
          <a:xfrm>
            <a:off x="0" y="4010024"/>
            <a:ext cx="5123862" cy="4214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IPG run with flat desired beampattern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Good performance without noise, struggles under noise</a:t>
            </a:r>
          </a:p>
        </p:txBody>
      </p:sp>
    </p:spTree>
    <p:extLst>
      <p:ext uri="{BB962C8B-B14F-4D97-AF65-F5344CB8AC3E}">
        <p14:creationId xmlns:p14="http://schemas.microsoft.com/office/powerpoint/2010/main" val="376922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hape&#10;&#10;Description automatically generated">
            <a:extLst>
              <a:ext uri="{FF2B5EF4-FFF2-40B4-BE49-F238E27FC236}">
                <a16:creationId xmlns:a16="http://schemas.microsoft.com/office/drawing/2014/main" id="{647E388F-65B2-DA0C-728E-40042EC1D5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" r="7991"/>
          <a:stretch/>
        </p:blipFill>
        <p:spPr>
          <a:xfrm>
            <a:off x="0" y="0"/>
            <a:ext cx="5123862" cy="3928874"/>
          </a:xfrm>
          <a:prstGeom prst="rect">
            <a:avLst/>
          </a:prstGeom>
        </p:spPr>
      </p:pic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645A18EB-72DF-AF4F-7910-93EBF920D2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r="8281"/>
          <a:stretch/>
        </p:blipFill>
        <p:spPr>
          <a:xfrm>
            <a:off x="6006685" y="3248025"/>
            <a:ext cx="6185316" cy="3609975"/>
          </a:xfrm>
          <a:prstGeom prst="rect">
            <a:avLst/>
          </a:prstGeom>
        </p:spPr>
      </p:pic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7A52A117-CE57-D34B-EEAE-CF02F6DB72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" t="1194" r="7812" b="1"/>
          <a:stretch/>
        </p:blipFill>
        <p:spPr>
          <a:xfrm>
            <a:off x="5253514" y="276225"/>
            <a:ext cx="6938486" cy="3048000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38249DB-136D-859F-C8D1-2A78FA212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10024"/>
            <a:ext cx="5123862" cy="4214019"/>
          </a:xfrm>
        </p:spPr>
        <p:txBody>
          <a:bodyPr/>
          <a:lstStyle/>
          <a:p>
            <a:r>
              <a:rPr lang="en-US" dirty="0"/>
              <a:t>IPG run matching samples from directed beampattern</a:t>
            </a:r>
          </a:p>
          <a:p>
            <a:r>
              <a:rPr lang="en-US" dirty="0"/>
              <a:t>Replacing flat profile with points from beampattern improves noise robustness</a:t>
            </a:r>
          </a:p>
        </p:txBody>
      </p:sp>
    </p:spTree>
    <p:extLst>
      <p:ext uri="{BB962C8B-B14F-4D97-AF65-F5344CB8AC3E}">
        <p14:creationId xmlns:p14="http://schemas.microsoft.com/office/powerpoint/2010/main" val="377346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3B42-70AA-DCBD-30D0-31C0B5665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r>
              <a:rPr lang="en-US" dirty="0"/>
              <a:t>IPG run on 36 node grid (from provided data)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A27B449-6FC1-FE49-A41D-50C28151D3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2" r="30833"/>
          <a:stretch/>
        </p:blipFill>
        <p:spPr>
          <a:xfrm>
            <a:off x="0" y="411956"/>
            <a:ext cx="4737100" cy="4586287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E16A4FF-A3FD-01D8-E4D9-65FD167E11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1" r="6639"/>
          <a:stretch/>
        </p:blipFill>
        <p:spPr>
          <a:xfrm>
            <a:off x="4737100" y="698383"/>
            <a:ext cx="7340600" cy="3278755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B2A8FC6-9E64-2F8C-6BC1-5A80807978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" t="5123" r="8828"/>
          <a:stretch/>
        </p:blipFill>
        <p:spPr>
          <a:xfrm>
            <a:off x="5124450" y="3897631"/>
            <a:ext cx="6953251" cy="29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8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56E934E-ED75-7F9C-A964-5C3E5AD5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488950"/>
          </a:xfrm>
        </p:spPr>
        <p:txBody>
          <a:bodyPr/>
          <a:lstStyle/>
          <a:p>
            <a:r>
              <a:rPr lang="en-US" dirty="0"/>
              <a:t>IPG Run with Rx Locations from LA Data (8 Tx)</a:t>
            </a:r>
          </a:p>
        </p:txBody>
      </p:sp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EEF4E19C-ECF5-0516-FA4D-6EB245D3A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4" t="4310" r="31562" b="-467"/>
          <a:stretch/>
        </p:blipFill>
        <p:spPr>
          <a:xfrm>
            <a:off x="0" y="488950"/>
            <a:ext cx="4552950" cy="4410075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7C5673DE-6985-9943-320F-E55473CEC9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6" r="6484"/>
          <a:stretch/>
        </p:blipFill>
        <p:spPr>
          <a:xfrm>
            <a:off x="4488205" y="628650"/>
            <a:ext cx="7703795" cy="3359943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F6C06DC7-A820-C462-D619-847D735BF6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" t="5642" r="8672"/>
          <a:stretch/>
        </p:blipFill>
        <p:spPr>
          <a:xfrm>
            <a:off x="4943475" y="3805872"/>
            <a:ext cx="7248525" cy="30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1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5862-84A9-1B94-E901-9135D219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35F6A-4CA9-B5AA-BCC2-048264E2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r>
              <a:rPr lang="en-US" dirty="0"/>
              <a:t>Noiseless Flat Beampattern w/ 22 Tx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84E9A33-81D4-D7E5-A2F7-51BE7F67F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6" r="8751"/>
          <a:stretch/>
        </p:blipFill>
        <p:spPr>
          <a:xfrm>
            <a:off x="4400550" y="3351848"/>
            <a:ext cx="7791450" cy="3506152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A2DF40E-D475-9902-0BD7-8D4CB8E7EA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4" r="6875"/>
          <a:stretch/>
        </p:blipFill>
        <p:spPr>
          <a:xfrm>
            <a:off x="91735" y="365125"/>
            <a:ext cx="6956765" cy="306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0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5862-84A9-1B94-E901-9135D219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35F6A-4CA9-B5AA-BCC2-048264E2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r>
              <a:rPr lang="en-US" dirty="0"/>
              <a:t>Noiseless Sampled Beampattern w/ 22 Tx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35EF43A-6EAF-AA44-1D86-EEBB8DED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r="6875"/>
          <a:stretch/>
        </p:blipFill>
        <p:spPr>
          <a:xfrm>
            <a:off x="0" y="365126"/>
            <a:ext cx="6696075" cy="298533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E663977-3F40-FDEF-4C25-620D33D88D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7" r="8281"/>
          <a:stretch/>
        </p:blipFill>
        <p:spPr>
          <a:xfrm>
            <a:off x="4057651" y="3217955"/>
            <a:ext cx="8134350" cy="364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0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5862-84A9-1B94-E901-9135D219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35F6A-4CA9-B5AA-BCC2-048264E2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r>
              <a:rPr lang="en-US" dirty="0"/>
              <a:t>Noisy Sampled Beampattern w/8 Tx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BA5161F-D54B-1B40-D8CA-854722EA4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r="8047"/>
          <a:stretch/>
        </p:blipFill>
        <p:spPr>
          <a:xfrm>
            <a:off x="0" y="365126"/>
            <a:ext cx="7000875" cy="3095428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BD705DC-A273-C236-13C5-B07C8DDB63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r="8515"/>
          <a:stretch/>
        </p:blipFill>
        <p:spPr>
          <a:xfrm>
            <a:off x="4191000" y="3315591"/>
            <a:ext cx="7967662" cy="354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5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35F6A-4CA9-B5AA-BCC2-048264E2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r>
              <a:rPr lang="en-US" dirty="0"/>
              <a:t>Noiseless Sampled Beampattern w/8 Tx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B34AC4B-2DE1-8CF9-7EF2-1C02EC8B41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r="8515"/>
          <a:stretch/>
        </p:blipFill>
        <p:spPr>
          <a:xfrm>
            <a:off x="4791075" y="3518220"/>
            <a:ext cx="7400925" cy="333978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2B8AB30-21B8-AC46-14C6-11EFCC5FB9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" r="7734"/>
          <a:stretch/>
        </p:blipFill>
        <p:spPr>
          <a:xfrm>
            <a:off x="0" y="381242"/>
            <a:ext cx="7115175" cy="31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2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109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</dc:creator>
  <cp:lastModifiedBy>Alexander Philip Beyer</cp:lastModifiedBy>
  <cp:revision>2</cp:revision>
  <dcterms:created xsi:type="dcterms:W3CDTF">2023-01-23T16:06:13Z</dcterms:created>
  <dcterms:modified xsi:type="dcterms:W3CDTF">2023-01-24T16:17:20Z</dcterms:modified>
</cp:coreProperties>
</file>