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12-Apr-22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12-Apr-22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12-Apr-22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C35705B-FB53-4CE3-BCF1-2CF8D774F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7415"/>
          <a:stretch/>
        </p:blipFill>
        <p:spPr>
          <a:xfrm>
            <a:off x="3306008" y="728523"/>
            <a:ext cx="5579984" cy="5810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B727C-5111-431E-ABFC-3AA207BBFF86}"/>
              </a:ext>
            </a:extLst>
          </p:cNvPr>
          <p:cNvSpPr txBox="1"/>
          <p:nvPr/>
        </p:nvSpPr>
        <p:spPr>
          <a:xfrm>
            <a:off x="0" y="4837382"/>
            <a:ext cx="356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feasibility check – </a:t>
            </a:r>
          </a:p>
          <a:p>
            <a:r>
              <a:rPr lang="en-US" sz="2400" dirty="0"/>
              <a:t>both the free-space and actual systems </a:t>
            </a:r>
            <a:r>
              <a:rPr lang="en-US" sz="2400"/>
              <a:t>are full-rank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191035" y="51736"/>
            <a:ext cx="380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Plot of IPG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BC8A2FD-C90B-4AF5-AC31-9FDF40F3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3" y="759622"/>
            <a:ext cx="11034793" cy="5258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879D18-D12D-44B8-963A-0CCD11220934}"/>
              </a:ext>
            </a:extLst>
          </p:cNvPr>
          <p:cNvSpPr txBox="1"/>
          <p:nvPr/>
        </p:nvSpPr>
        <p:spPr>
          <a:xfrm>
            <a:off x="295761" y="6077247"/>
            <a:ext cx="356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|</a:t>
            </a:r>
            <a:r>
              <a:rPr lang="en-US" sz="2400" dirty="0" err="1"/>
              <a:t>E_z</a:t>
            </a:r>
            <a:r>
              <a:rPr lang="en-US" sz="2400" dirty="0"/>
              <a:t>| is considered</a:t>
            </a:r>
          </a:p>
        </p:txBody>
      </p:sp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12163C-009A-47C0-B8B2-CDA8630E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9" y="688761"/>
            <a:ext cx="11499742" cy="5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56</cp:revision>
  <dcterms:created xsi:type="dcterms:W3CDTF">2021-12-07T13:13:18Z</dcterms:created>
  <dcterms:modified xsi:type="dcterms:W3CDTF">2022-04-12T14:35:47Z</dcterms:modified>
</cp:coreProperties>
</file>