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91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18-Apr-22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18-Apr-22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D33FD26-79F6-4544-8FE6-BCC845949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09" y="1056190"/>
            <a:ext cx="9957782" cy="47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191035" y="51736"/>
            <a:ext cx="380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Error Plot of IPG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79D18-D12D-44B8-963A-0CCD11220934}"/>
              </a:ext>
            </a:extLst>
          </p:cNvPr>
          <p:cNvSpPr txBox="1"/>
          <p:nvPr/>
        </p:nvSpPr>
        <p:spPr>
          <a:xfrm>
            <a:off x="295761" y="6077247"/>
            <a:ext cx="356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|</a:t>
            </a:r>
            <a:r>
              <a:rPr lang="en-US" sz="2400" dirty="0" err="1"/>
              <a:t>E_z</a:t>
            </a:r>
            <a:r>
              <a:rPr lang="en-US" sz="2400" dirty="0"/>
              <a:t>| is considered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8FBFA54-96CA-423A-9F99-14BD38C5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4" y="823716"/>
            <a:ext cx="10933389" cy="52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1012556" y="0"/>
            <a:ext cx="1016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Amplitude Pattern of Electric Field in z-Direction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6BF53D-FB0D-4E22-9C25-1467A42B6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4" y="719550"/>
            <a:ext cx="11370532" cy="54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59</cp:revision>
  <dcterms:created xsi:type="dcterms:W3CDTF">2021-12-07T13:13:18Z</dcterms:created>
  <dcterms:modified xsi:type="dcterms:W3CDTF">2022-04-19T02:12:05Z</dcterms:modified>
</cp:coreProperties>
</file>