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92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/5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02-Aug-22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02-Aug-22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02-Aug-22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02-Aug-22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02-Aug-22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02-Aug-22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16236" y="0"/>
            <a:ext cx="4959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Adversaries in a 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/>
              <p:nvPr/>
            </p:nvSpPr>
            <p:spPr>
              <a:xfrm>
                <a:off x="269876" y="1012954"/>
                <a:ext cx="11652247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Objective: transmit to a receiver and avoid a certain sector nearby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this example, the receiver is located at 12 degrees and the adversaries are within a sector.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Certain number of sample adversaries from this sector which are treated as pseudo nulls.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Target RSS ratio at adversary/Rx provided to algorithm: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IPG without feedback, treating it like a beam and null forming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tested with simulated Rayleigh fading in the channels.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min Tx-Rx distance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~23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IPG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Rayleigh Fading for testing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6" y="1012954"/>
                <a:ext cx="11652247" cy="4832092"/>
              </a:xfrm>
              <a:prstGeom prst="rect">
                <a:avLst/>
              </a:prstGeom>
              <a:blipFill>
                <a:blip r:embed="rId3"/>
                <a:stretch>
                  <a:fillRect l="-941" t="-1135" r="-1726" b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3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CD74DA1-418D-4F6B-822C-EC2F4D990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t="3408" r="28051"/>
          <a:stretch/>
        </p:blipFill>
        <p:spPr>
          <a:xfrm>
            <a:off x="1" y="523805"/>
            <a:ext cx="5066842" cy="4854107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1135190F-DBCD-4D00-80C3-6AB31E5548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5" r="25063"/>
          <a:stretch/>
        </p:blipFill>
        <p:spPr>
          <a:xfrm>
            <a:off x="6095999" y="523805"/>
            <a:ext cx="5858360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0.24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±0.09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0.42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6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80E0154-4077-40E2-8E88-49CB92D9F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8" r="25063"/>
          <a:stretch/>
        </p:blipFill>
        <p:spPr>
          <a:xfrm>
            <a:off x="6187707" y="523805"/>
            <a:ext cx="5897122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4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0.36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±0.16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0.81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5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4DC3E6A-CF59-4829-8D5C-C4B8CA150D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3" t="3408" r="28178"/>
          <a:stretch/>
        </p:blipFill>
        <p:spPr>
          <a:xfrm>
            <a:off x="0" y="721801"/>
            <a:ext cx="5055047" cy="48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8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CBEFFA2B-8CFA-4685-9552-B7A36541CD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0" r="25063"/>
          <a:stretch/>
        </p:blipFill>
        <p:spPr>
          <a:xfrm>
            <a:off x="6095999" y="523805"/>
            <a:ext cx="5912621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4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0.98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5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785BB89-F262-4BD8-90CD-8886BD02E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2" t="3408" r="28052"/>
          <a:stretch/>
        </p:blipFill>
        <p:spPr>
          <a:xfrm>
            <a:off x="0" y="523805"/>
            <a:ext cx="5160936" cy="48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1738535-415E-4F89-BF16-9260B1E4A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 t="3408" r="27797"/>
          <a:stretch/>
        </p:blipFill>
        <p:spPr>
          <a:xfrm>
            <a:off x="0" y="531947"/>
            <a:ext cx="5249537" cy="4969951"/>
          </a:xfrm>
          <a:prstGeom prst="rect">
            <a:avLst/>
          </a:prstGeom>
        </p:spPr>
      </p:pic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EA86C0F9-0234-4BAF-A96D-D5484C40F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4" r="25063"/>
          <a:stretch/>
        </p:blipFill>
        <p:spPr>
          <a:xfrm>
            <a:off x="6172208" y="523805"/>
            <a:ext cx="5928119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5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6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4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224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78</cp:revision>
  <dcterms:created xsi:type="dcterms:W3CDTF">2021-12-07T13:13:18Z</dcterms:created>
  <dcterms:modified xsi:type="dcterms:W3CDTF">2022-08-02T13:48:54Z</dcterms:modified>
</cp:coreProperties>
</file>