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860947-92E3-4255-AA70-F93DFE64D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14" y="3246396"/>
            <a:ext cx="5129786" cy="2572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3B1CB1-6756-4585-9E5E-5C85A32A8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" y="3343275"/>
            <a:ext cx="5129783" cy="2572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564DB-AF44-4EEA-A2CA-10F869AAF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16" y="673489"/>
            <a:ext cx="5129784" cy="2572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9C4A2F-670A-4042-84D4-841A2B617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673489"/>
            <a:ext cx="4992624" cy="250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/>
              <p:nvPr/>
            </p:nvSpPr>
            <p:spPr>
              <a:xfrm>
                <a:off x="4876905" y="5316017"/>
                <a:ext cx="2932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Tx: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400" dirty="0"/>
                  <a:t> GHz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in meters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05" y="5316017"/>
                <a:ext cx="2932071" cy="1200329"/>
              </a:xfrm>
              <a:prstGeom prst="rect">
                <a:avLst/>
              </a:prstGeom>
              <a:blipFill>
                <a:blip r:embed="rId6"/>
                <a:stretch>
                  <a:fillRect l="-2703" t="-4061" r="-187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1931F3-C7C0-4856-B5F1-F6C993FD8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76" y="3428999"/>
            <a:ext cx="4745735" cy="2380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8BE3B-3D7D-4CE7-AAD2-85BC2B45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4745735" cy="2380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27B00-F433-49DF-924B-8BE13E6A9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707886"/>
            <a:ext cx="4956047" cy="2485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830D71-CC77-40B1-9A35-6F22CDBE2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4745736" cy="2380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4294739" y="1905505"/>
                <a:ext cx="31515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US" sz="2400" dirty="0"/>
                  <a:t> dB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initialized phase and amplitude of each agent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identical initialization across the four cases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39" y="1905505"/>
                <a:ext cx="3151527" cy="2677656"/>
              </a:xfrm>
              <a:prstGeom prst="rect">
                <a:avLst/>
              </a:prstGeom>
              <a:blipFill>
                <a:blip r:embed="rId6"/>
                <a:stretch>
                  <a:fillRect l="-2708" t="-1822" r="-4449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71</cp:revision>
  <dcterms:created xsi:type="dcterms:W3CDTF">2021-12-07T13:13:18Z</dcterms:created>
  <dcterms:modified xsi:type="dcterms:W3CDTF">2022-08-22T19:49:56Z</dcterms:modified>
</cp:coreProperties>
</file>