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8" r:id="rId2"/>
    <p:sldId id="280" r:id="rId3"/>
    <p:sldId id="302" r:id="rId4"/>
    <p:sldId id="291" r:id="rId5"/>
    <p:sldId id="304" r:id="rId6"/>
    <p:sldId id="306" r:id="rId7"/>
    <p:sldId id="307" r:id="rId8"/>
    <p:sldId id="308" r:id="rId9"/>
    <p:sldId id="259" r:id="rId10"/>
    <p:sldId id="292" r:id="rId11"/>
    <p:sldId id="299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09-Aug-22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F1870-BC81-413D-AC86-A69E7D494A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F1870-BC81-413D-AC86-A69E7D494A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9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F1870-BC81-413D-AC86-A69E7D494A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7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F1870-BC81-413D-AC86-A69E7D494A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0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F1870-BC81-413D-AC86-A69E7D494A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6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F94-D106-4154-9E22-39E20D60CFB4}" type="datetime1">
              <a:rPr lang="en-US" smtClean="0"/>
              <a:t>09-Aug-22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B6430-656D-4846-B771-20E210602D4B}"/>
              </a:ext>
            </a:extLst>
          </p:cNvPr>
          <p:cNvSpPr txBox="1"/>
          <p:nvPr userDrawn="1"/>
        </p:nvSpPr>
        <p:spPr>
          <a:xfrm>
            <a:off x="10668000" y="6356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Slide </a:t>
            </a:r>
            <a:fld id="{C3A95930-B536-4EE5-9F7F-FE65B579669B}" type="slidenum"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‹#›</a:t>
            </a:fld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/5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52E-CA0A-48E7-A5E4-4326A8609936}" type="datetime1">
              <a:rPr lang="en-US" smtClean="0"/>
              <a:t>09-Aug-22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D6C6-6206-46A4-A5FE-441D5A4B158D}" type="datetime1">
              <a:rPr lang="en-US" smtClean="0"/>
              <a:t>09-Aug-22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B17-4145-48CB-AC0B-0A656F5DFA2B}" type="datetime1">
              <a:rPr lang="en-US" smtClean="0"/>
              <a:t>09-Aug-22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897-8CAD-462B-BE45-B76CA7E6ED58}" type="datetime1">
              <a:rPr lang="en-US" smtClean="0"/>
              <a:t>09-Aug-22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6BD6-07DC-4B83-9FA3-2ED0FCAAE112}" type="datetime1">
              <a:rPr lang="en-US" smtClean="0"/>
              <a:t>09-Aug-22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242-43E6-4908-981F-26EE3FFECD68}" type="datetime1">
              <a:rPr lang="en-US" smtClean="0"/>
              <a:t>09-Aug-22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DF-69A7-4BD8-94C2-CD84B9F9563C}" type="datetime1">
              <a:rPr lang="en-US" smtClean="0"/>
              <a:t>09-Aug-22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B771-EC82-4367-889B-12C4E04ECE24}" type="datetime1">
              <a:rPr lang="en-US" smtClean="0"/>
              <a:t>09-Aug-22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6DF2-9348-43BB-8F43-91B2EA791716}" type="datetime1">
              <a:rPr lang="en-US" smtClean="0"/>
              <a:t>09-Aug-22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5FA5-E0D3-4307-BD38-9519EBAC5241}" type="datetime1">
              <a:rPr lang="en-US" smtClean="0"/>
              <a:t>09-Aug-22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34A2-2C87-4B99-9FAF-5FC8B5041EFC}" type="datetime1">
              <a:rPr lang="en-US" smtClean="0"/>
              <a:t>09-Aug-22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5023221" y="0"/>
            <a:ext cx="2145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2-D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C0FC564-7EFC-4816-A73F-3608F5BF6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886"/>
            <a:ext cx="11804542" cy="56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1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/>
              <p:nvPr/>
            </p:nvSpPr>
            <p:spPr>
              <a:xfrm>
                <a:off x="3055731" y="0"/>
                <a:ext cx="6080537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</a:rPr>
                  <a:t>Adversaries: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31" y="0"/>
                <a:ext cx="6080537" cy="721801"/>
              </a:xfrm>
              <a:prstGeom prst="rect">
                <a:avLst/>
              </a:prstGeom>
              <a:blipFill>
                <a:blip r:embed="rId3"/>
                <a:stretch>
                  <a:fillRect l="-3507" t="-15254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CD74DA1-418D-4F6B-822C-EC2F4D990A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8" t="3408" r="28051"/>
          <a:stretch/>
        </p:blipFill>
        <p:spPr>
          <a:xfrm>
            <a:off x="1" y="523805"/>
            <a:ext cx="5066842" cy="4854107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1135190F-DBCD-4D00-80C3-6AB31E5548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5" r="25063"/>
          <a:stretch/>
        </p:blipFill>
        <p:spPr>
          <a:xfrm>
            <a:off x="6095999" y="523805"/>
            <a:ext cx="5858360" cy="5810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64929-A86A-4F4D-961C-B5C5678D0586}"/>
                  </a:ext>
                </a:extLst>
              </p:cNvPr>
              <p:cNvSpPr txBox="1"/>
              <p:nvPr/>
            </p:nvSpPr>
            <p:spPr>
              <a:xfrm>
                <a:off x="0" y="5377912"/>
                <a:ext cx="71059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# Tx: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of RSS at adversary/Rx: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0.24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±0.09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Max RSS at adversary/Rx: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0.42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64929-A86A-4F4D-961C-B5C5678D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7912"/>
                <a:ext cx="7105989" cy="1384995"/>
              </a:xfrm>
              <a:prstGeom prst="rect">
                <a:avLst/>
              </a:prstGeom>
              <a:blipFill>
                <a:blip r:embed="rId6"/>
                <a:stretch>
                  <a:fillRect l="-1544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8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780E0154-4077-40E2-8E88-49CB92D9F1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8" r="25063"/>
          <a:stretch/>
        </p:blipFill>
        <p:spPr>
          <a:xfrm>
            <a:off x="6187707" y="523805"/>
            <a:ext cx="5897122" cy="5810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/>
              <p:nvPr/>
            </p:nvSpPr>
            <p:spPr>
              <a:xfrm>
                <a:off x="3055731" y="0"/>
                <a:ext cx="6080537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</a:rPr>
                  <a:t>Adversaries: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31" y="0"/>
                <a:ext cx="6080537" cy="721801"/>
              </a:xfrm>
              <a:prstGeom prst="rect">
                <a:avLst/>
              </a:prstGeom>
              <a:blipFill>
                <a:blip r:embed="rId4"/>
                <a:stretch>
                  <a:fillRect l="-3507" t="-15254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64929-A86A-4F4D-961C-B5C5678D0586}"/>
                  </a:ext>
                </a:extLst>
              </p:cNvPr>
              <p:cNvSpPr txBox="1"/>
              <p:nvPr/>
            </p:nvSpPr>
            <p:spPr>
              <a:xfrm>
                <a:off x="0" y="5377912"/>
                <a:ext cx="71059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# Tx: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of RSS at adversary/Rx: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0.36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±0.16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Max RSS at adversary/Rx: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0.81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64929-A86A-4F4D-961C-B5C5678D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7912"/>
                <a:ext cx="7105989" cy="1384995"/>
              </a:xfrm>
              <a:prstGeom prst="rect">
                <a:avLst/>
              </a:prstGeom>
              <a:blipFill>
                <a:blip r:embed="rId5"/>
                <a:stretch>
                  <a:fillRect l="-1544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14DC3E6A-CF59-4829-8D5C-C4B8CA150D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3" t="3408" r="28178"/>
          <a:stretch/>
        </p:blipFill>
        <p:spPr>
          <a:xfrm>
            <a:off x="0" y="721801"/>
            <a:ext cx="5055047" cy="48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8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CBEFFA2B-8CFA-4685-9552-B7A36541CD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0" r="25063"/>
          <a:stretch/>
        </p:blipFill>
        <p:spPr>
          <a:xfrm>
            <a:off x="6095999" y="523805"/>
            <a:ext cx="5912621" cy="5810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/>
              <p:nvPr/>
            </p:nvSpPr>
            <p:spPr>
              <a:xfrm>
                <a:off x="3055731" y="0"/>
                <a:ext cx="6080537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</a:rPr>
                  <a:t>Adversaries: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31" y="0"/>
                <a:ext cx="6080537" cy="721801"/>
              </a:xfrm>
              <a:prstGeom prst="rect">
                <a:avLst/>
              </a:prstGeom>
              <a:blipFill>
                <a:blip r:embed="rId4"/>
                <a:stretch>
                  <a:fillRect l="-3507" t="-15254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64929-A86A-4F4D-961C-B5C5678D0586}"/>
                  </a:ext>
                </a:extLst>
              </p:cNvPr>
              <p:cNvSpPr txBox="1"/>
              <p:nvPr/>
            </p:nvSpPr>
            <p:spPr>
              <a:xfrm>
                <a:off x="0" y="5377912"/>
                <a:ext cx="71059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# Tx: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of RSS at adversary/Rx: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45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Max RSS at adversary/Rx: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0.98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64929-A86A-4F4D-961C-B5C5678D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7912"/>
                <a:ext cx="7105989" cy="1384995"/>
              </a:xfrm>
              <a:prstGeom prst="rect">
                <a:avLst/>
              </a:prstGeom>
              <a:blipFill>
                <a:blip r:embed="rId5"/>
                <a:stretch>
                  <a:fillRect l="-1544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785BB89-F262-4BD8-90CD-8886BD02ED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2" t="3408" r="28052"/>
          <a:stretch/>
        </p:blipFill>
        <p:spPr>
          <a:xfrm>
            <a:off x="0" y="523805"/>
            <a:ext cx="5160936" cy="48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1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31738535-415E-4F89-BF16-9260B1E4A2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0" t="3408" r="27797"/>
          <a:stretch/>
        </p:blipFill>
        <p:spPr>
          <a:xfrm>
            <a:off x="0" y="531947"/>
            <a:ext cx="5249537" cy="4969951"/>
          </a:xfrm>
          <a:prstGeom prst="rect">
            <a:avLst/>
          </a:prstGeom>
        </p:spPr>
      </p:pic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EA86C0F9-0234-4BAF-A96D-D5484C40F9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4" r="25063"/>
          <a:stretch/>
        </p:blipFill>
        <p:spPr>
          <a:xfrm>
            <a:off x="6172208" y="523805"/>
            <a:ext cx="5928119" cy="5810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/>
              <p:nvPr/>
            </p:nvSpPr>
            <p:spPr>
              <a:xfrm>
                <a:off x="3055731" y="0"/>
                <a:ext cx="6080537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</a:rPr>
                  <a:t>Adversaries: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31" y="0"/>
                <a:ext cx="6080537" cy="721801"/>
              </a:xfrm>
              <a:prstGeom prst="rect">
                <a:avLst/>
              </a:prstGeom>
              <a:blipFill>
                <a:blip r:embed="rId5"/>
                <a:stretch>
                  <a:fillRect l="-3507" t="-15254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64929-A86A-4F4D-961C-B5C5678D0586}"/>
                  </a:ext>
                </a:extLst>
              </p:cNvPr>
              <p:cNvSpPr txBox="1"/>
              <p:nvPr/>
            </p:nvSpPr>
            <p:spPr>
              <a:xfrm>
                <a:off x="0" y="5377912"/>
                <a:ext cx="71059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# Tx: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of RSS at adversary/Rx: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27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Max RSS at adversary/Rx: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0.54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E64929-A86A-4F4D-961C-B5C5678D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7912"/>
                <a:ext cx="7105989" cy="1384995"/>
              </a:xfrm>
              <a:prstGeom prst="rect">
                <a:avLst/>
              </a:prstGeom>
              <a:blipFill>
                <a:blip r:embed="rId6"/>
                <a:stretch>
                  <a:fillRect l="-1544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45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1DD6A83-CC63-46AD-9CBA-5F5DD4C6B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9" y="742826"/>
            <a:ext cx="5636427" cy="2686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78FF1-B090-49D1-B590-8884CD99606F}"/>
              </a:ext>
            </a:extLst>
          </p:cNvPr>
          <p:cNvSpPr txBox="1"/>
          <p:nvPr/>
        </p:nvSpPr>
        <p:spPr>
          <a:xfrm>
            <a:off x="2132910" y="0"/>
            <a:ext cx="792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2-D Array – Unknown Rayleigh Fading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3DB2DB2-E8AE-450A-A094-7ACA29F09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32" y="742826"/>
            <a:ext cx="5636429" cy="268617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F9953EF-2AD9-4BB0-B004-B715A3B5D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9" y="3463940"/>
            <a:ext cx="5517839" cy="2629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C1996C-9C59-4E3D-BFA3-3A963F5BD414}"/>
              </a:ext>
            </a:extLst>
          </p:cNvPr>
          <p:cNvSpPr txBox="1"/>
          <p:nvPr/>
        </p:nvSpPr>
        <p:spPr>
          <a:xfrm>
            <a:off x="-450613" y="463746"/>
            <a:ext cx="131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GD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289F5-74AC-4994-9593-A129FD8DEE35}"/>
              </a:ext>
            </a:extLst>
          </p:cNvPr>
          <p:cNvSpPr txBox="1"/>
          <p:nvPr/>
        </p:nvSpPr>
        <p:spPr>
          <a:xfrm>
            <a:off x="10696648" y="446276"/>
            <a:ext cx="131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IPG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B2F63F6-5923-4833-9755-967A50401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24" y="3429000"/>
            <a:ext cx="5354369" cy="25517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37DEA0-29FC-4E1B-B038-141C7EAE0256}"/>
              </a:ext>
            </a:extLst>
          </p:cNvPr>
          <p:cNvSpPr txBox="1"/>
          <p:nvPr/>
        </p:nvSpPr>
        <p:spPr>
          <a:xfrm>
            <a:off x="-450613" y="3202330"/>
            <a:ext cx="131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IPG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7BF00-95B4-4F2A-BFA3-509F907DF5A1}"/>
              </a:ext>
            </a:extLst>
          </p:cNvPr>
          <p:cNvSpPr txBox="1"/>
          <p:nvPr/>
        </p:nvSpPr>
        <p:spPr>
          <a:xfrm>
            <a:off x="10849048" y="3428999"/>
            <a:ext cx="131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IPG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49FBC5-CB78-4A7F-AEA8-9DF8FF3176D1}"/>
                  </a:ext>
                </a:extLst>
              </p:cNvPr>
              <p:cNvSpPr txBox="1"/>
              <p:nvPr/>
            </p:nvSpPr>
            <p:spPr>
              <a:xfrm>
                <a:off x="3060579" y="6051808"/>
                <a:ext cx="5641384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800" dirty="0"/>
                  <a:t>Weightage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sample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49FBC5-CB78-4A7F-AEA8-9DF8FF317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579" y="6051808"/>
                <a:ext cx="5641384" cy="530915"/>
              </a:xfrm>
              <a:prstGeom prst="rect">
                <a:avLst/>
              </a:prstGeom>
              <a:blipFill>
                <a:blip r:embed="rId6"/>
                <a:stretch>
                  <a:fillRect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29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076703" y="0"/>
            <a:ext cx="803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x,y</a:t>
            </a:r>
            <a:r>
              <a:rPr lang="en-US" sz="4000" dirty="0">
                <a:solidFill>
                  <a:schemeClr val="accent1"/>
                </a:solidFill>
              </a:rPr>
              <a:t>)-Position of Agents and Receivers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417EBE81-78E4-4529-B917-EDAD3D911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" y="1273767"/>
            <a:ext cx="5334000" cy="40005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B1177D4-9CA8-4F69-A151-6799EB38B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5122" r="6060"/>
          <a:stretch/>
        </p:blipFill>
        <p:spPr>
          <a:xfrm>
            <a:off x="5339166" y="1509196"/>
            <a:ext cx="6856807" cy="35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4191035" y="51736"/>
            <a:ext cx="380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Error Plot of IPG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79D18-D12D-44B8-963A-0CCD11220934}"/>
              </a:ext>
            </a:extLst>
          </p:cNvPr>
          <p:cNvSpPr txBox="1"/>
          <p:nvPr/>
        </p:nvSpPr>
        <p:spPr>
          <a:xfrm>
            <a:off x="295761" y="6077247"/>
            <a:ext cx="356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|</a:t>
            </a:r>
            <a:r>
              <a:rPr lang="en-US" sz="2400" dirty="0" err="1"/>
              <a:t>E_z</a:t>
            </a:r>
            <a:r>
              <a:rPr lang="en-US" sz="2400" dirty="0"/>
              <a:t>| is considered</a:t>
            </a:r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68143FBA-D8F0-4945-B32C-4F0FFB7D2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" r="7966"/>
          <a:stretch/>
        </p:blipFill>
        <p:spPr>
          <a:xfrm>
            <a:off x="0" y="2127696"/>
            <a:ext cx="5762303" cy="2862759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21B243A-879E-4B59-B443-2DC42FD283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5362" r="29577"/>
          <a:stretch/>
        </p:blipFill>
        <p:spPr>
          <a:xfrm>
            <a:off x="6653939" y="1298382"/>
            <a:ext cx="5029420" cy="49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4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3A80981-CD29-40F3-84F7-06EFBE8C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7914"/>
            <a:ext cx="5853193" cy="278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076703" y="0"/>
            <a:ext cx="803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x,y</a:t>
            </a:r>
            <a:r>
              <a:rPr lang="en-US" sz="4000" dirty="0">
                <a:solidFill>
                  <a:schemeClr val="accent1"/>
                </a:solidFill>
              </a:rPr>
              <a:t>)-Position of Agents and Receivers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001B84E-2258-41C3-BA11-B0A1085FC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4" y="1957914"/>
            <a:ext cx="5853193" cy="27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1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076703" y="0"/>
            <a:ext cx="803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x,y</a:t>
            </a:r>
            <a:r>
              <a:rPr lang="en-US" sz="4000" dirty="0">
                <a:solidFill>
                  <a:schemeClr val="accent1"/>
                </a:solidFill>
              </a:rPr>
              <a:t>)-Position of Agents and Receivers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D34C527-1E1B-4985-ABA3-0F5DBE3315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7" t="3168" r="27543"/>
          <a:stretch/>
        </p:blipFill>
        <p:spPr>
          <a:xfrm>
            <a:off x="4039961" y="707886"/>
            <a:ext cx="6075336" cy="5626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FE9085-1899-4820-BB4D-C992BBEAB930}"/>
                  </a:ext>
                </a:extLst>
              </p:cNvPr>
              <p:cNvSpPr txBox="1"/>
              <p:nvPr/>
            </p:nvSpPr>
            <p:spPr>
              <a:xfrm>
                <a:off x="170481" y="4334232"/>
                <a:ext cx="386948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min Tx-Rx distance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~22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# Tx: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# Aux: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10,20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Rayleigh Fading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FE9085-1899-4820-BB4D-C992BBEA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1" y="4334232"/>
                <a:ext cx="3869480" cy="1815882"/>
              </a:xfrm>
              <a:prstGeom prst="rect">
                <a:avLst/>
              </a:prstGeom>
              <a:blipFill>
                <a:blip r:embed="rId3"/>
                <a:stretch>
                  <a:fillRect l="-3307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89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8F724528-4252-4379-92EF-756242F89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437"/>
            <a:ext cx="12192000" cy="5810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/>
              <p:nvPr/>
            </p:nvSpPr>
            <p:spPr>
              <a:xfrm>
                <a:off x="2872352" y="46494"/>
                <a:ext cx="64472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</a:rPr>
                  <a:t>Feedback from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000" dirty="0">
                    <a:solidFill>
                      <a:schemeClr val="accent1"/>
                    </a:solidFill>
                  </a:rPr>
                  <a:t> Aux. Nodes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52" y="46494"/>
                <a:ext cx="6447295" cy="707886"/>
              </a:xfrm>
              <a:prstGeom prst="rect">
                <a:avLst/>
              </a:prstGeom>
              <a:blipFill>
                <a:blip r:embed="rId3"/>
                <a:stretch>
                  <a:fillRect l="-3308" t="-15517" r="-2174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0A5D92-8B19-4850-B2DB-D81289906D93}"/>
                  </a:ext>
                </a:extLst>
              </p:cNvPr>
              <p:cNvSpPr txBox="1"/>
              <p:nvPr/>
            </p:nvSpPr>
            <p:spPr>
              <a:xfrm>
                <a:off x="108488" y="6237796"/>
                <a:ext cx="78680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Mean Rx power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2800" dirty="0"/>
                  <a:t> different directions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−4.5 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0A5D92-8B19-4850-B2DB-D81289906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8" y="6237796"/>
                <a:ext cx="7868042" cy="523220"/>
              </a:xfrm>
              <a:prstGeom prst="rect">
                <a:avLst/>
              </a:prstGeom>
              <a:blipFill>
                <a:blip r:embed="rId4"/>
                <a:stretch>
                  <a:fillRect l="-162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2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207BBF3-157D-416E-8742-610E28300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821"/>
            <a:ext cx="12192000" cy="5810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/>
              <p:nvPr/>
            </p:nvSpPr>
            <p:spPr>
              <a:xfrm>
                <a:off x="2872352" y="46494"/>
                <a:ext cx="64472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</a:rPr>
                  <a:t>Feedback from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000" dirty="0">
                    <a:solidFill>
                      <a:schemeClr val="accent1"/>
                    </a:solidFill>
                  </a:rPr>
                  <a:t> Aux. Nodes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14723-C701-4F26-B129-74002605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52" y="46494"/>
                <a:ext cx="6447295" cy="707886"/>
              </a:xfrm>
              <a:prstGeom prst="rect">
                <a:avLst/>
              </a:prstGeom>
              <a:blipFill>
                <a:blip r:embed="rId3"/>
                <a:stretch>
                  <a:fillRect l="-3308" t="-15517" r="-2174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4DF0E8-F705-4403-9EB0-7FF8D9F8541A}"/>
                  </a:ext>
                </a:extLst>
              </p:cNvPr>
              <p:cNvSpPr txBox="1"/>
              <p:nvPr/>
            </p:nvSpPr>
            <p:spPr>
              <a:xfrm>
                <a:off x="108488" y="6237796"/>
                <a:ext cx="78680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Mean Rx power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2800" dirty="0"/>
                  <a:t> different directions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−9.7 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4DF0E8-F705-4403-9EB0-7FF8D9F8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8" y="6237796"/>
                <a:ext cx="7868042" cy="523220"/>
              </a:xfrm>
              <a:prstGeom prst="rect">
                <a:avLst/>
              </a:prstGeom>
              <a:blipFill>
                <a:blip r:embed="rId4"/>
                <a:stretch>
                  <a:fillRect l="-162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25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616236" y="0"/>
            <a:ext cx="4959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Adversaries in a Sector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FE9085-1899-4820-BB4D-C992BBEAB930}"/>
                  </a:ext>
                </a:extLst>
              </p:cNvPr>
              <p:cNvSpPr txBox="1"/>
              <p:nvPr/>
            </p:nvSpPr>
            <p:spPr>
              <a:xfrm>
                <a:off x="269876" y="1012954"/>
                <a:ext cx="11652247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Objective: transmit to a receiver and avoid a certain sector nearby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 this example, the receiver is located at 12 degrees and the adversaries are within a sector.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Certain number of sample adversaries from this sector which are treated as pseudo nulls.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Target RSS ratio at adversary/Rx provided to algorithm: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IPG without feedback, treating it like a beam and null forming problem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tested with simulated Rayleigh fading in the channels.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min Tx-Rx distance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~23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IPG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/>
                  <a:t> iterations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Rayleigh Fading for testing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FE9085-1899-4820-BB4D-C992BBEA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6" y="1012954"/>
                <a:ext cx="11652247" cy="4832092"/>
              </a:xfrm>
              <a:prstGeom prst="rect">
                <a:avLst/>
              </a:prstGeom>
              <a:blipFill>
                <a:blip r:embed="rId3"/>
                <a:stretch>
                  <a:fillRect l="-941" t="-1135" r="-1726" b="-2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333</Words>
  <Application>Microsoft Office PowerPoint</Application>
  <PresentationFormat>Widescreen</PresentationFormat>
  <Paragraphs>53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81</cp:revision>
  <dcterms:created xsi:type="dcterms:W3CDTF">2021-12-07T13:13:18Z</dcterms:created>
  <dcterms:modified xsi:type="dcterms:W3CDTF">2022-08-09T14:02:11Z</dcterms:modified>
</cp:coreProperties>
</file>