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7BD2-8DDB-4B97-A854-45AA36E0B3FB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660183" y="0"/>
            <a:ext cx="528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Initial and Desired Pattern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3B8DEFC9-FD97-41FB-BDFD-80286875D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2" t="5922" r="28560" b="8723"/>
          <a:stretch/>
        </p:blipFill>
        <p:spPr>
          <a:xfrm>
            <a:off x="3152613" y="646331"/>
            <a:ext cx="5886773" cy="60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660183" y="0"/>
            <a:ext cx="528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Gradient convergence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FEE66-6ADC-4C1F-9D36-8842715B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08" y="523805"/>
            <a:ext cx="11258592" cy="5365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FDFEC-94C6-49DA-AEDE-7A7D81BB94D4}"/>
                  </a:ext>
                </a:extLst>
              </p:cNvPr>
              <p:cNvSpPr txBox="1"/>
              <p:nvPr/>
            </p:nvSpPr>
            <p:spPr>
              <a:xfrm>
                <a:off x="2092271" y="6245817"/>
                <a:ext cx="7718156" cy="49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weighted cost: weight for i-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sample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FDFEC-94C6-49DA-AEDE-7A7D81BB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71" y="6245817"/>
                <a:ext cx="7718156" cy="499689"/>
              </a:xfrm>
              <a:prstGeom prst="rect">
                <a:avLst/>
              </a:prstGeom>
              <a:blipFill>
                <a:blip r:embed="rId3"/>
                <a:stretch>
                  <a:fillRect l="-1185" t="-114634" r="-5055" b="-17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04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IPG: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FD91C-4061-4C33-82FD-8B2BB414D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3" t="7256" r="27543" b="8723"/>
          <a:stretch/>
        </p:blipFill>
        <p:spPr>
          <a:xfrm>
            <a:off x="2997630" y="662743"/>
            <a:ext cx="6196739" cy="595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A6A4D-5E85-4B6A-AB92-133C12EBD3CD}"/>
              </a:ext>
            </a:extLst>
          </p:cNvPr>
          <p:cNvSpPr txBox="1"/>
          <p:nvPr/>
        </p:nvSpPr>
        <p:spPr>
          <a:xfrm>
            <a:off x="526942" y="1565329"/>
            <a:ext cx="2470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nulls are matched faster due to larger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a better choice of weights</a:t>
            </a:r>
          </a:p>
        </p:txBody>
      </p:sp>
    </p:spTree>
    <p:extLst>
      <p:ext uri="{BB962C8B-B14F-4D97-AF65-F5344CB8AC3E}">
        <p14:creationId xmlns:p14="http://schemas.microsoft.com/office/powerpoint/2010/main" val="24790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GD: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FA963-9162-439B-A13D-06FD892A5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t="4277" r="14649" b="7589"/>
          <a:stretch/>
        </p:blipFill>
        <p:spPr>
          <a:xfrm>
            <a:off x="2997630" y="662743"/>
            <a:ext cx="6544160" cy="61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20</cp:revision>
  <dcterms:created xsi:type="dcterms:W3CDTF">2021-12-07T13:13:18Z</dcterms:created>
  <dcterms:modified xsi:type="dcterms:W3CDTF">2021-12-21T14:54:28Z</dcterms:modified>
</cp:coreProperties>
</file>