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7BD2-8DDB-4B97-A854-45AA36E0B3FB}" type="datetimeFigureOut">
              <a:rPr lang="en-US" smtClean="0"/>
              <a:t>13-Dec-21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60183" y="0"/>
            <a:ext cx="528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Initial and Desired Pattern</a:t>
            </a:r>
          </a:p>
        </p:txBody>
      </p:sp>
      <p:pic>
        <p:nvPicPr>
          <p:cNvPr id="3" name="Picture 2" descr="Chart, radar chart&#10;&#10;Description automatically generated">
            <a:extLst>
              <a:ext uri="{FF2B5EF4-FFF2-40B4-BE49-F238E27FC236}">
                <a16:creationId xmlns:a16="http://schemas.microsoft.com/office/drawing/2014/main" id="{3B8DEFC9-FD97-41FB-BDFD-80286875D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2" t="5922" r="28560" b="8723"/>
          <a:stretch/>
        </p:blipFill>
        <p:spPr>
          <a:xfrm>
            <a:off x="3152613" y="646331"/>
            <a:ext cx="5886773" cy="60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660183" y="0"/>
            <a:ext cx="528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Initial and Desired Pattern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B6BFA33-F1A9-4F61-B960-E85318DC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0" y="691250"/>
            <a:ext cx="11489299" cy="54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IPG: Pattern and Error Evolution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E260FB00-2DD7-4DF5-B5AD-33E1CEAA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5655" r="22203" b="7923"/>
          <a:stretch/>
        </p:blipFill>
        <p:spPr>
          <a:xfrm>
            <a:off x="116236" y="646331"/>
            <a:ext cx="6811505" cy="587209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9F9B745-A139-46BD-B4D2-9FEF46DF8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7591"/>
          <a:stretch/>
        </p:blipFill>
        <p:spPr>
          <a:xfrm>
            <a:off x="6096000" y="3046877"/>
            <a:ext cx="5891070" cy="316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859723" y="0"/>
            <a:ext cx="44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IPG: Pattern Evolution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316899F-B3EC-472C-9E7A-6CED91615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74" y="925116"/>
            <a:ext cx="10507850" cy="50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0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5F9CC1C8-3B63-4B2B-9623-253E4BD14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1" t="6402" r="26525" b="9523"/>
          <a:stretch/>
        </p:blipFill>
        <p:spPr>
          <a:xfrm>
            <a:off x="23403" y="552771"/>
            <a:ext cx="6509288" cy="6179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997630" y="16412"/>
            <a:ext cx="619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GD: Pattern and Error Evolution</a:t>
            </a:r>
          </a:p>
        </p:txBody>
      </p:sp>
      <p:pic>
        <p:nvPicPr>
          <p:cNvPr id="3" name="Picture 2" descr="Chart, bubble chart, box and whisker chart&#10;&#10;Description automatically generated">
            <a:extLst>
              <a:ext uri="{FF2B5EF4-FFF2-40B4-BE49-F238E27FC236}">
                <a16:creationId xmlns:a16="http://schemas.microsoft.com/office/drawing/2014/main" id="{F4E14DB5-0C96-4FA1-B517-240D560E0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r="8220"/>
          <a:stretch/>
        </p:blipFill>
        <p:spPr>
          <a:xfrm>
            <a:off x="6095999" y="3214146"/>
            <a:ext cx="6072598" cy="33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859723" y="0"/>
            <a:ext cx="447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GD: Pattern Evolution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32014F9-1252-4A7B-9C60-B35E353B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7" y="895027"/>
            <a:ext cx="10634124" cy="50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9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17</cp:revision>
  <dcterms:created xsi:type="dcterms:W3CDTF">2021-12-07T13:13:18Z</dcterms:created>
  <dcterms:modified xsi:type="dcterms:W3CDTF">2021-12-13T19:08:31Z</dcterms:modified>
</cp:coreProperties>
</file>