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C7BD2-8DDB-4B97-A854-45AA36E0B3FB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3BE6FB-54FE-4F01-8E56-1262D0987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757" y="1462126"/>
            <a:ext cx="5507243" cy="39337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92698B-FCB0-404F-A89D-B27B00BDC592}"/>
                  </a:ext>
                </a:extLst>
              </p:cNvPr>
              <p:cNvSpPr txBox="1"/>
              <p:nvPr/>
            </p:nvSpPr>
            <p:spPr>
              <a:xfrm>
                <a:off x="143036" y="920619"/>
                <a:ext cx="7979044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frequency: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sz="3200" dirty="0"/>
                  <a:t> MHz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multipath fading parameter: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ea typeface="Cambria Math" panose="02040503050406030204" pitchFamily="18" charset="0"/>
                  </a:rPr>
                  <a:t>path loss exponent: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inter-element spacing: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endParaRPr lang="en-US" sz="3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number of agents: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endParaRPr lang="en-US" sz="3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number of samples from desired beam: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endParaRPr lang="en-US" sz="3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b="0" dirty="0"/>
                  <a:t> of samples uniformly spaced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[0,2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radial position of receivers: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=1.5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3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agents position fixed on a straight line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unknown amplitude and phase of agents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92698B-FCB0-404F-A89D-B27B00BDC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36" y="920619"/>
                <a:ext cx="7979044" cy="5016758"/>
              </a:xfrm>
              <a:prstGeom prst="rect">
                <a:avLst/>
              </a:prstGeom>
              <a:blipFill>
                <a:blip r:embed="rId3"/>
                <a:stretch>
                  <a:fillRect l="-1757" t="-1458" b="-3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BA7B6BE-2A94-43B0-B53F-544AE82E9C88}"/>
              </a:ext>
            </a:extLst>
          </p:cNvPr>
          <p:cNvSpPr txBox="1"/>
          <p:nvPr/>
        </p:nvSpPr>
        <p:spPr>
          <a:xfrm>
            <a:off x="4411528" y="0"/>
            <a:ext cx="336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Problem Settings</a:t>
            </a:r>
          </a:p>
        </p:txBody>
      </p:sp>
    </p:spTree>
    <p:extLst>
      <p:ext uri="{BB962C8B-B14F-4D97-AF65-F5344CB8AC3E}">
        <p14:creationId xmlns:p14="http://schemas.microsoft.com/office/powerpoint/2010/main" val="275930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4682426" y="0"/>
            <a:ext cx="267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02AC1D-7F38-44D6-97B5-9A952028E860}"/>
                  </a:ext>
                </a:extLst>
              </p:cNvPr>
              <p:cNvSpPr txBox="1"/>
              <p:nvPr/>
            </p:nvSpPr>
            <p:spPr>
              <a:xfrm>
                <a:off x="1792315" y="985959"/>
                <a:ext cx="8451742" cy="4886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non-convex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server-agent distributed settings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Gradient-Descent (GD) and Iteratively Pre-Conditioned Gradient-Descent (IPG)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hessian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 not invertible, Newton’s method diverges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discrete-time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step-sizes tuned for best convergence rate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02AC1D-7F38-44D6-97B5-9A952028E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315" y="985959"/>
                <a:ext cx="8451742" cy="4886081"/>
              </a:xfrm>
              <a:prstGeom prst="rect">
                <a:avLst/>
              </a:prstGeom>
              <a:blipFill>
                <a:blip r:embed="rId2"/>
                <a:stretch>
                  <a:fillRect l="-1659" t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5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F38CD11-8145-4F50-B383-1DE3400E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6" y="137185"/>
            <a:ext cx="11995688" cy="5716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4264294" y="0"/>
            <a:ext cx="366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127754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12</cp:revision>
  <dcterms:created xsi:type="dcterms:W3CDTF">2021-12-07T13:13:18Z</dcterms:created>
  <dcterms:modified xsi:type="dcterms:W3CDTF">2021-12-07T14:57:57Z</dcterms:modified>
</cp:coreProperties>
</file>