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70" r:id="rId3"/>
    <p:sldId id="272" r:id="rId4"/>
    <p:sldId id="273" r:id="rId5"/>
    <p:sldId id="274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87BA-8187-42C1-8D66-B5ED0876BBD9}" type="datetimeFigureOut">
              <a:rPr lang="en-US" smtClean="0"/>
              <a:t>15-Feb-22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F1870-BC81-413D-AC86-A69E7D494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7D2-90DD-4F9D-AA7C-88FB53AA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0E0A-7A12-4B17-B3BD-DA7276750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3E95-5285-4CBE-AFE9-B061D21D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76A1-6D40-4607-AB07-3C282E585A92}" type="datetime1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4842-24A1-4206-BB44-5FF80AFF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C3D3-2DF5-4819-A21B-3627E19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04B9-5C8E-4988-8D61-4506DC7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32DEC-A286-468B-A652-39190D2E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9EFA0-91F3-4E1F-841C-0F90763A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8619-6CAD-4BDD-AF4B-2419D260AD38}" type="datetime1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213C-90C2-4BCB-A439-AD761B6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1743-6BFC-4A32-81F1-49A3590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1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4BEA-ECA4-48A3-9B62-BEE3C2D6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BCF1-782E-4DB7-81C9-2D06C704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1524-F9BE-4080-A9BA-24D9CE7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4BAB-B2B2-416E-9E77-8E85EF8761CD}" type="datetime1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CEF1-8EEA-4DAE-B270-2A70204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C985-5C95-48B1-92EB-AC2CD6E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ED49-07CD-45DA-BF44-CDD25CE4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658-6687-4176-AE95-B12F4F07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CA58-5FB2-4EE0-B636-5179B989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36B9-0C42-47B1-807D-F30E95DA713E}" type="datetime1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17B2-FC4B-4B79-9443-140B1FC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025B-F9B3-460B-AC70-C73CAABD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BD7D-6C64-4B19-A8E2-CEF137ED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7154-FDA6-456B-8870-58C6B743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A018-8E8C-4593-9BDC-0D849E1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8E1F-81C8-48E1-85EE-B177D37413C5}" type="datetime1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345B-2114-498E-AF82-41E0998A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48E5-C1D7-4FD6-A7D2-100C29C2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FFEE-E285-4872-BD75-25A15172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0953-FADD-4D80-83DD-0F954784C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8E1E5-0B69-40A3-875F-3BAB4194E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A4338-9F6C-4729-B266-76035AD4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8D42-2FAE-49B3-B23D-B4A0882E28D1}" type="datetime1">
              <a:rPr lang="en-US" smtClean="0"/>
              <a:t>15-Feb-22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4055-7EF9-487D-A5F4-3C6F3C9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CF24-7D7F-4BA0-A087-B51729B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71D-B463-4190-87B9-501B3B92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8010E-1605-4368-8766-63503F33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56D87-790A-4006-AF79-228D5366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18E0C-1EF5-44EE-A1C0-C958B3C16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D619A-DE41-4483-9014-24D615E0C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85EC-36E5-4442-A362-502A244A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8100-DED6-4820-A78E-3C270C1647E4}" type="datetime1">
              <a:rPr lang="en-US" smtClean="0"/>
              <a:t>15-Feb-22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3C05C-0294-4686-9CD1-B4FFCCD7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D9B15-954E-44C4-9B1A-EE8FEA24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4C53-07F1-4DBE-9662-B3E36DB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9FB-23C3-435C-B816-05C3DD88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8434-324B-45BF-B994-E7A66805A7F7}" type="datetime1">
              <a:rPr lang="en-US" smtClean="0"/>
              <a:t>15-Feb-22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E2AA6-F08F-4DFE-B074-7A98F49D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0840-6451-4366-8354-8B1FEEB3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10B72-0CC4-4AF0-948E-D2F7CB38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40F0-9838-4C59-85D1-E8F68754BEFE}" type="datetime1">
              <a:rPr lang="en-US" smtClean="0"/>
              <a:t>15-Feb-22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47C09-8A56-4998-BDAD-561408C5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F57D4-B12E-44F0-9A9A-F3CDA39A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2E38-9041-4E39-BAD0-C91F12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275A-08BE-47C2-A092-A19FC311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7EAE-E272-470B-9067-255E7E538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C2819-16A7-45DD-9899-7052A99C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4EFA-88B2-4D9F-A10C-FAAA80EDC0FE}" type="datetime1">
              <a:rPr lang="en-US" smtClean="0"/>
              <a:t>15-Feb-22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6A865-9B45-44C5-8A1B-2DDDA90B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D728-D5CD-435B-A6D3-DD34637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DE0-38C6-4D77-ADD3-F11692B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27D2B-CA43-49BD-85E2-19118331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96705-E7D9-47C5-82FB-00E8CA0DE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8BB83-E6C6-499D-8349-B27BB948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D59E-18A1-4B29-92C1-496565E08821}" type="datetime1">
              <a:rPr lang="en-US" smtClean="0"/>
              <a:t>15-Feb-22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F197-3B40-4C53-9464-E08CB7B3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EBB2B-20EA-4B0E-84E0-BAB26137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C67A7-04BF-47BC-B0E8-3F63C964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9801-0A9B-46B9-83BB-3B22B0A98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E6E8-0861-4176-BBAF-12BFBF742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DF21-BF2C-4CDB-AB4C-FF23B1658542}" type="datetime1">
              <a:rPr lang="en-US" smtClean="0"/>
              <a:t>15-Feb-22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56FC-0F49-4748-90F9-9762DAB9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34F8-8F10-4940-9F75-F68BB3E5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9B31B-6A8C-43CF-BF32-D68CF179B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2452605" y="0"/>
            <a:ext cx="7286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Distributed Beamforming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E7F5F-3809-4B65-B892-9D0BE35BC487}"/>
              </a:ext>
            </a:extLst>
          </p:cNvPr>
          <p:cNvSpPr txBox="1"/>
          <p:nvPr/>
        </p:nvSpPr>
        <p:spPr>
          <a:xfrm>
            <a:off x="778645" y="2059394"/>
            <a:ext cx="106347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Problem: beampattern matching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to match the desired beam and null values at multiple receiver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need not consider separate problems for beam and null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receiver locations can change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channel can change over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88273-A897-4CFA-82BB-F3098BAC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3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548461" y="0"/>
            <a:ext cx="509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Approach: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E7F5F-3809-4B65-B892-9D0BE35BC487}"/>
              </a:ext>
            </a:extLst>
          </p:cNvPr>
          <p:cNvSpPr txBox="1"/>
          <p:nvPr/>
        </p:nvSpPr>
        <p:spPr>
          <a:xfrm>
            <a:off x="778644" y="735955"/>
            <a:ext cx="106347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coefficient perturbation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optimization variables: beamforming phase and amplitude of each agent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agents’ locations are fixed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minimize the sum-of-squares error between the desired beampattern and formed beampattern at the receiver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non-convex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node perturbation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node placement: select the best position of each agent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node selection: select a subset of nodes based on their positions and beamforming coefficients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additional variables: position of agents, active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B3BF2-E8C9-49FC-A4FC-9F6262E2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548461" y="0"/>
            <a:ext cx="509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Performance Measures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E7F5F-3809-4B65-B892-9D0BE35BC487}"/>
              </a:ext>
            </a:extLst>
          </p:cNvPr>
          <p:cNvSpPr txBox="1"/>
          <p:nvPr/>
        </p:nvSpPr>
        <p:spPr>
          <a:xfrm>
            <a:off x="778644" y="707886"/>
            <a:ext cx="106347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open-loop or closed-loop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do the agents need feedback from the beam receivers and null receivers?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guarantee convergence to a local or global optimum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does the algorithm converge for arbitrary initialization?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rate of convergence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how many iterations are required to get a close enough solution?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what is considered as close enough?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measure the gap in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robustness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channel parameters may not be known precisely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channel noise, measurement noise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05679-3E3B-4047-A826-DD54FBF1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176624" y="0"/>
            <a:ext cx="383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Proposed 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E7F5F-3809-4B65-B892-9D0BE35BC487}"/>
              </a:ext>
            </a:extLst>
          </p:cNvPr>
          <p:cNvSpPr txBox="1"/>
          <p:nvPr/>
        </p:nvSpPr>
        <p:spPr>
          <a:xfrm>
            <a:off x="778644" y="707886"/>
            <a:ext cx="1063470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server-agent based setting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agents can communicate with a common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 peer-to-peer 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what is a server?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can exchange information with the agents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can process information (addition, multiplication, etc. basic operations)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need not know the beamforming coefficients, agents’ and receivers’ locations, desired beam and null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8A126-697E-4A17-B530-AE7CA2D327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87"/>
          <a:stretch/>
        </p:blipFill>
        <p:spPr>
          <a:xfrm>
            <a:off x="6792644" y="1766691"/>
            <a:ext cx="4759639" cy="247430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A5C0F-C221-4C9C-858C-F205FFFD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6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3406718" y="0"/>
            <a:ext cx="5378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Proposed Algorithm: IPG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E7F5F-3809-4B65-B892-9D0BE35BC487}"/>
              </a:ext>
            </a:extLst>
          </p:cNvPr>
          <p:cNvSpPr txBox="1"/>
          <p:nvPr/>
        </p:nvSpPr>
        <p:spPr>
          <a:xfrm>
            <a:off x="637298" y="707886"/>
            <a:ext cx="1091740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works in server-agent settings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open-loop or closed-loop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does not require feedback from the receivers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assumes channel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multipath fading, path loss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guarantee convergence to a local or global optimum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needs to be analyzed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rate of convergence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faster than conventional and adaptive gradient-descent methods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simulated for uniform and non-uniform weights on the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only simulated with fixed agent locations on 1-D and 2-D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robustness has not been considered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issue in simulation for moving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12D72-7850-43B9-996B-36E52723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4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714723-C701-4F26-B129-740026051B7D}"/>
              </a:ext>
            </a:extLst>
          </p:cNvPr>
          <p:cNvSpPr txBox="1"/>
          <p:nvPr/>
        </p:nvSpPr>
        <p:spPr>
          <a:xfrm>
            <a:off x="4948796" y="0"/>
            <a:ext cx="229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E7F5F-3809-4B65-B892-9D0BE35BC487}"/>
              </a:ext>
            </a:extLst>
          </p:cNvPr>
          <p:cNvSpPr txBox="1"/>
          <p:nvPr/>
        </p:nvSpPr>
        <p:spPr>
          <a:xfrm>
            <a:off x="778644" y="794802"/>
            <a:ext cx="1063470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existence of a solution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given the number of agents, number of receivers, receiver locations, beam and null values, can the desired beam be formed?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resolve issue for the case of moving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integrate with node selection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alternate minimization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select active agents: as it 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iteratively update position of each agent : use IPG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check if open-loop or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simulate the working algorithm in phase-array toolbox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acceleration without a server and assuming peer-to-peer </a:t>
            </a:r>
            <a:r>
              <a:rPr lang="en-US" sz="3200" i="1" dirty="0">
                <a:solidFill>
                  <a:srgbClr val="7030A0"/>
                </a:solidFill>
              </a:rPr>
              <a:t>connected</a:t>
            </a:r>
            <a:r>
              <a:rPr lang="en-US" sz="3200" dirty="0">
                <a:solidFill>
                  <a:srgbClr val="7030A0"/>
                </a:solidFill>
              </a:rPr>
              <a:t> network of agents</a:t>
            </a:r>
          </a:p>
          <a:p>
            <a:pPr lvl="1"/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D38B4-5911-4899-976D-50E4DFFE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9B31B-6A8C-43CF-BF32-D68CF179B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0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417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Chakrabarti</dc:creator>
  <cp:lastModifiedBy>Kushal Chakrabarti</cp:lastModifiedBy>
  <cp:revision>31</cp:revision>
  <dcterms:created xsi:type="dcterms:W3CDTF">2021-12-07T13:13:18Z</dcterms:created>
  <dcterms:modified xsi:type="dcterms:W3CDTF">2022-02-15T08:58:57Z</dcterms:modified>
</cp:coreProperties>
</file>