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7" r:id="rId3"/>
    <p:sldId id="260" r:id="rId4"/>
    <p:sldId id="266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87D2-90DD-4F9D-AA7C-88FB53AA6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90E0A-7A12-4B17-B3BD-DA7276750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3E95-5285-4CBE-AFE9-B061D21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7BD2-8DDB-4B97-A854-45AA36E0B3FB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A4842-24A1-4206-BB44-5FF80AFF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7C3D3-2DF5-4819-A21B-3627E197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0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04B9-5C8E-4988-8D61-4506DC77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32DEC-A286-468B-A652-39190D2E1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9EFA0-91F3-4E1F-841C-0F90763A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7BD2-8DDB-4B97-A854-45AA36E0B3FB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4213C-90C2-4BCB-A439-AD761B66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71743-6BFC-4A32-81F1-49A3590B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1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54BEA-ECA4-48A3-9B62-BEE3C2D63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DBCF1-782E-4DB7-81C9-2D06C704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21524-F9BE-4080-A9BA-24D9CE74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7BD2-8DDB-4B97-A854-45AA36E0B3FB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8CEF1-8EEA-4DAE-B270-2A702049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5C985-5C95-48B1-92EB-AC2CD6ED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2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ED49-07CD-45DA-BF44-CDD25CE4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32658-6687-4176-AE95-B12F4F07E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CCA58-5FB2-4EE0-B636-5179B989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7BD2-8DDB-4B97-A854-45AA36E0B3FB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717B2-FC4B-4B79-9443-140B1FC3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8025B-F9B3-460B-AC70-C73CAABD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7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BD7D-6C64-4B19-A8E2-CEF137ED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37154-FDA6-456B-8870-58C6B743C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9A018-8E8C-4593-9BDC-0D849E17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7BD2-8DDB-4B97-A854-45AA36E0B3FB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F345B-2114-498E-AF82-41E0998A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48E5-C1D7-4FD6-A7D2-100C29C2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FFEE-E285-4872-BD75-25A15172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0953-FADD-4D80-83DD-0F954784C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8E1E5-0B69-40A3-875F-3BAB4194E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A4338-9F6C-4729-B266-76035AD4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7BD2-8DDB-4B97-A854-45AA36E0B3FB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14055-7EF9-487D-A5F4-3C6F3C9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6CF24-7D7F-4BA0-A087-B51729B5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7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F71D-B463-4190-87B9-501B3B92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010E-1605-4368-8766-63503F334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56D87-790A-4006-AF79-228D5366C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18E0C-1EF5-44EE-A1C0-C958B3C16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D619A-DE41-4483-9014-24D615E0C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585EC-36E5-4442-A362-502A244A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7BD2-8DDB-4B97-A854-45AA36E0B3FB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3C05C-0294-4686-9CD1-B4FFCCD7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D9B15-954E-44C4-9B1A-EE8FEA24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2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4C53-07F1-4DBE-9662-B3E36DBF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6E9FB-23C3-435C-B816-05C3DD88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7BD2-8DDB-4B97-A854-45AA36E0B3FB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E2AA6-F08F-4DFE-B074-7A98F49D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70840-6451-4366-8354-8B1FEEB3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10B72-0CC4-4AF0-948E-D2F7CB38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7BD2-8DDB-4B97-A854-45AA36E0B3FB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47C09-8A56-4998-BDAD-561408C5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F57D4-B12E-44F0-9A9A-F3CDA39A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6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2E38-9041-4E39-BAD0-C91F12D4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275A-08BE-47C2-A092-A19FC3114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A7EAE-E272-470B-9067-255E7E538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C2819-16A7-45DD-9899-7052A99C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7BD2-8DDB-4B97-A854-45AA36E0B3FB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6A865-9B45-44C5-8A1B-2DDDA90B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BD728-D5CD-435B-A6D3-DD346371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0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ADE0-38C6-4D77-ADD3-F11692BC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27D2B-CA43-49BD-85E2-19118331F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96705-E7D9-47C5-82FB-00E8CA0DE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8BB83-E6C6-499D-8349-B27BB948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7BD2-8DDB-4B97-A854-45AA36E0B3FB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F197-3B40-4C53-9464-E08CB7B3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EBB2B-20EA-4B0E-84E0-BAB26137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1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C67A7-04BF-47BC-B0E8-3F63C964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49801-0A9B-46B9-83BB-3B22B0A98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7E6E8-0861-4176-BBAF-12BFBF742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C7BD2-8DDB-4B97-A854-45AA36E0B3FB}" type="datetimeFigureOut">
              <a:rPr lang="en-US" smtClean="0"/>
              <a:t>17-Jan-22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C56FC-0F49-4748-90F9-9762DAB91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34F8-8F10-4940-9F75-F68BB3E5D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3476786" y="112495"/>
            <a:ext cx="52384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Power (dB) Pattern for Different Algorithms with Weighted Cost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0E7F5F-3809-4B65-B892-9D0BE35BC487}"/>
                  </a:ext>
                </a:extLst>
              </p:cNvPr>
              <p:cNvSpPr txBox="1"/>
              <p:nvPr/>
            </p:nvSpPr>
            <p:spPr>
              <a:xfrm>
                <a:off x="1490136" y="2634710"/>
                <a:ext cx="9211725" cy="2293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weighted cost: weight for i-</a:t>
                </a:r>
                <a:r>
                  <a:rPr lang="en-US" sz="2800" dirty="0" err="1"/>
                  <a:t>th</a:t>
                </a:r>
                <a:r>
                  <a:rPr lang="en-US" sz="2800" dirty="0"/>
                  <a:t> sample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type m:val="li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gradient descent (GD)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FF0000"/>
                    </a:solidFill>
                  </a:rPr>
                  <a:t>adaptive momentum estimation (Adam),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FF0000"/>
                    </a:solidFill>
                  </a:rPr>
                  <a:t>BFGS – a quasi-Newton method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IPG (proposed)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0E7F5F-3809-4B65-B892-9D0BE35BC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136" y="2634710"/>
                <a:ext cx="9211725" cy="2293833"/>
              </a:xfrm>
              <a:prstGeom prst="rect">
                <a:avLst/>
              </a:prstGeom>
              <a:blipFill>
                <a:blip r:embed="rId2"/>
                <a:stretch>
                  <a:fillRect l="-1190" t="-2394" b="-6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13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2997630" y="16412"/>
            <a:ext cx="6196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BFGS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2D4FACE2-702F-460F-B134-0D1A36FA0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23805"/>
            <a:ext cx="12192000" cy="581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9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2997630" y="16412"/>
            <a:ext cx="6196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GD: Pattern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EAD1A2C-2D18-4E04-A331-A40D71C50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805"/>
            <a:ext cx="12192000" cy="581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1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2997630" y="16412"/>
            <a:ext cx="6196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Adam: Pattern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383BDDB-F4D6-41E2-857A-59E41702B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805"/>
            <a:ext cx="12192000" cy="581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6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2997630" y="16412"/>
            <a:ext cx="6196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IPG: Pattern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FD65260-9FE5-47CE-AC00-DF2E04F88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805"/>
            <a:ext cx="12192000" cy="581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4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52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Kushal Chakrabarti</dc:creator>
  <cp:lastModifiedBy>Kushal Chakrabarti</cp:lastModifiedBy>
  <cp:revision>24</cp:revision>
  <dcterms:created xsi:type="dcterms:W3CDTF">2021-12-07T13:13:18Z</dcterms:created>
  <dcterms:modified xsi:type="dcterms:W3CDTF">2022-01-17T23:31:28Z</dcterms:modified>
</cp:coreProperties>
</file>