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2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04-Jul-22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04-Jul-22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04-Jul-22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16236" y="0"/>
            <a:ext cx="4959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Adversaries in a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E9085-1899-4820-BB4D-C992BBEAB930}"/>
              </a:ext>
            </a:extLst>
          </p:cNvPr>
          <p:cNvSpPr txBox="1"/>
          <p:nvPr/>
        </p:nvSpPr>
        <p:spPr>
          <a:xfrm>
            <a:off x="269876" y="1874728"/>
            <a:ext cx="11652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Objective: transmit to a receiver and avoid a certain sector nearby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example, the receiver is located at 12 degrees and the adversaries are within 30 to 60 degrees.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10 sample adversaries from this sector which are treated as pseudo nulls. The target null/beam ratio is set at 0.2.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IPG without feedback, treating it like a beam and null forming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tested with simulated Rayleigh fading in the channels.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BE0BF69-EC52-4134-A125-CB7D62182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t="3168" r="27542"/>
          <a:stretch/>
        </p:blipFill>
        <p:spPr>
          <a:xfrm>
            <a:off x="6096000" y="615846"/>
            <a:ext cx="5904854" cy="5626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055731" y="0"/>
            <a:ext cx="608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Specification of the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/>
              <p:nvPr/>
            </p:nvSpPr>
            <p:spPr>
              <a:xfrm>
                <a:off x="265950" y="2295869"/>
                <a:ext cx="5592410" cy="355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min Tx-Rx distance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~23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Adversaries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Target RSS ratio at adversary/Rx provided to algorithm: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IPG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Rayleigh Fading for testing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50" y="2295869"/>
                <a:ext cx="5592410" cy="3558923"/>
              </a:xfrm>
              <a:prstGeom prst="rect">
                <a:avLst/>
              </a:prstGeom>
              <a:blipFill>
                <a:blip r:embed="rId4"/>
                <a:stretch>
                  <a:fillRect l="-1963" t="-1715" b="-4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D207940-0A95-43D4-84AE-F63836C37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6" r="8093"/>
          <a:stretch/>
        </p:blipFill>
        <p:spPr>
          <a:xfrm>
            <a:off x="4287863" y="567647"/>
            <a:ext cx="7904137" cy="581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301138" y="0"/>
            <a:ext cx="558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RSS Ratio at Adversary/Rx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A5D92-8B19-4850-B2DB-D81289906D93}"/>
                  </a:ext>
                </a:extLst>
              </p:cNvPr>
              <p:cNvSpPr txBox="1"/>
              <p:nvPr/>
            </p:nvSpPr>
            <p:spPr>
              <a:xfrm>
                <a:off x="309967" y="1228397"/>
                <a:ext cx="413288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received signal strength at the adversaries as a fraction of the beam signal.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0.29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±0.09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0.48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A5D92-8B19-4850-B2DB-D8128990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" y="1228397"/>
                <a:ext cx="4132880" cy="3970318"/>
              </a:xfrm>
              <a:prstGeom prst="rect">
                <a:avLst/>
              </a:prstGeom>
              <a:blipFill>
                <a:blip r:embed="rId3"/>
                <a:stretch>
                  <a:fillRect l="-2655" t="-1536" r="-3097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168</Words>
  <Application>Microsoft Office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73</cp:revision>
  <dcterms:created xsi:type="dcterms:W3CDTF">2021-12-07T13:13:18Z</dcterms:created>
  <dcterms:modified xsi:type="dcterms:W3CDTF">2022-07-04T19:09:52Z</dcterms:modified>
</cp:coreProperties>
</file>