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27-Jun-22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27-Jun-22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27-Jun-22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34C527-1E1B-4985-ABA3-0F5DBE33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t="3168" r="27543"/>
          <a:stretch/>
        </p:blipFill>
        <p:spPr>
          <a:xfrm>
            <a:off x="4039961" y="707886"/>
            <a:ext cx="6075336" cy="5626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/>
              <p:nvPr/>
            </p:nvSpPr>
            <p:spPr>
              <a:xfrm>
                <a:off x="170481" y="4334232"/>
                <a:ext cx="386948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min Tx-Rx distance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~22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# Aux: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10,20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Rayleigh Fading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1" y="4334232"/>
                <a:ext cx="3869480" cy="1815882"/>
              </a:xfrm>
              <a:prstGeom prst="rect">
                <a:avLst/>
              </a:prstGeom>
              <a:blipFill>
                <a:blip r:embed="rId3"/>
                <a:stretch>
                  <a:fillRect l="-3307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F724528-4252-4379-92EF-756242F8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437"/>
            <a:ext cx="12192000" cy="5810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Feedback from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 Aux. Nodes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blipFill>
                <a:blip r:embed="rId3"/>
                <a:stretch>
                  <a:fillRect l="-3308" t="-15517" r="-21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/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Mean Rx power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800" dirty="0"/>
                  <a:t> different directions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−4.5 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blipFill>
                <a:blip r:embed="rId4"/>
                <a:stretch>
                  <a:fillRect l="-16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207BBF3-157D-416E-8742-610E2830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821"/>
            <a:ext cx="12192000" cy="5810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Feedback from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 Aux. Nodes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blipFill>
                <a:blip r:embed="rId3"/>
                <a:stretch>
                  <a:fillRect l="-3308" t="-15517" r="-21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DF0E8-F705-4403-9EB0-7FF8D9F8541A}"/>
                  </a:ext>
                </a:extLst>
              </p:cNvPr>
              <p:cNvSpPr txBox="1"/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Mean Rx power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800" dirty="0"/>
                  <a:t> different directions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−9.7 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DF0E8-F705-4403-9EB0-7FF8D9F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blipFill>
                <a:blip r:embed="rId4"/>
                <a:stretch>
                  <a:fillRect l="-16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5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67</cp:revision>
  <dcterms:created xsi:type="dcterms:W3CDTF">2021-12-07T13:13:18Z</dcterms:created>
  <dcterms:modified xsi:type="dcterms:W3CDTF">2022-06-28T01:18:43Z</dcterms:modified>
</cp:coreProperties>
</file>