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82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76A1-6D40-4607-AB07-3C282E585A92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8619-6CAD-4BDD-AF4B-2419D260AD38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BAB-B2B2-416E-9E77-8E85EF8761CD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36B9-0C42-47B1-807D-F30E95DA713E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8E1F-81C8-48E1-85EE-B177D37413C5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D42-2FAE-49B3-B23D-B4A0882E28D1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8100-DED6-4820-A78E-3C270C1647E4}" type="datetime1">
              <a:rPr lang="en-US" smtClean="0"/>
              <a:t>01-Mar-22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8434-324B-45BF-B994-E7A66805A7F7}" type="datetime1">
              <a:rPr lang="en-US" smtClean="0"/>
              <a:t>01-Mar-22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40F0-9838-4C59-85D1-E8F68754BEFE}" type="datetime1">
              <a:rPr lang="en-US" smtClean="0"/>
              <a:t>01-Mar-22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4EFA-88B2-4D9F-A10C-FAAA80EDC0FE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D59E-18A1-4B29-92C1-496565E08821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DF21-BF2C-4CDB-AB4C-FF23B1658542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835181" y="0"/>
            <a:ext cx="452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Unknown Flat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/>
              <p:nvPr/>
            </p:nvSpPr>
            <p:spPr>
              <a:xfrm>
                <a:off x="838200" y="4071750"/>
                <a:ext cx="10634704" cy="22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: multipath gain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received signal amplitude is affected by multipath fading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phase is not affected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 is simulated by generating random numbers from Rayleigh distribution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1750"/>
                <a:ext cx="10634704" cy="2284600"/>
              </a:xfrm>
              <a:prstGeom prst="rect">
                <a:avLst/>
              </a:prstGeom>
              <a:blipFill>
                <a:blip r:embed="rId2"/>
                <a:stretch>
                  <a:fillRect t="-2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D9EB-F4AB-493F-BCDF-FD75D45D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3" y="821676"/>
            <a:ext cx="9040487" cy="1015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FBAC9-4DED-4F81-B730-62EF1BAC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97" y="1902700"/>
            <a:ext cx="6943797" cy="20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983669" y="10462"/>
            <a:ext cx="222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35552D2-6878-426D-A703-B54A8EA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8" y="718348"/>
            <a:ext cx="11526718" cy="54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503940" y="0"/>
            <a:ext cx="718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Radiation Pattern: IPG – 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6B6F59-3CBB-4B89-8744-046E785E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9" y="704993"/>
            <a:ext cx="11648836" cy="55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503940" y="0"/>
            <a:ext cx="718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Radiation Pattern: GD – 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0039E08-5327-4CA7-AB54-E9A88B13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9" y="782486"/>
            <a:ext cx="11648836" cy="55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240915" y="0"/>
            <a:ext cx="571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~ Iteration: 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AFAE15D-6DD8-4E2E-ADBE-3CC40894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9" y="797989"/>
            <a:ext cx="11681355" cy="55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5023221" y="0"/>
            <a:ext cx="214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0FC564-7EFC-4816-A73F-3608F5B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18045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503940" y="0"/>
            <a:ext cx="718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Radiation Pattern: IPG – 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CB3D6A9-9C20-450D-AF2C-C4EDFD6FC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4" y="745385"/>
            <a:ext cx="11773546" cy="56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503940" y="0"/>
            <a:ext cx="718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Radiation Pattern: GD – 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1DD6A83-CC63-46AD-9CBA-5F5DD4C6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" y="742826"/>
            <a:ext cx="11778916" cy="56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186672" y="0"/>
            <a:ext cx="581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~ Iteration: 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2B70DBE-1F47-45B5-BEC4-21272201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1" y="944810"/>
            <a:ext cx="11355092" cy="54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36</cp:revision>
  <dcterms:created xsi:type="dcterms:W3CDTF">2021-12-07T13:13:18Z</dcterms:created>
  <dcterms:modified xsi:type="dcterms:W3CDTF">2022-03-01T14:19:54Z</dcterms:modified>
</cp:coreProperties>
</file>