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90" r:id="rId3"/>
    <p:sldId id="278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22-Mar-22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629D-8833-40EE-9091-97140867D432}" type="datetime1">
              <a:rPr lang="en-US" smtClean="0"/>
              <a:t>22-Mar-22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055F-44E7-4864-8C3A-B1BF1E78820C}" type="datetime1">
              <a:rPr lang="en-US" smtClean="0"/>
              <a:t>22-Mar-22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8F5E-8B23-44F5-A35B-4EFC8B80775F}" type="datetime1">
              <a:rPr lang="en-US" smtClean="0"/>
              <a:t>22-Mar-22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90C-A766-4F30-8583-848E6060968F}" type="datetime1">
              <a:rPr lang="en-US" smtClean="0"/>
              <a:t>22-Mar-22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AB65-48EF-470C-A212-6A6CEDB5B1B4}" type="datetime1">
              <a:rPr lang="en-US" smtClean="0"/>
              <a:t>22-Mar-22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C14E-C722-409E-B6FA-57F53A88B31A}" type="datetime1">
              <a:rPr lang="en-US" smtClean="0"/>
              <a:t>22-Mar-22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C627-B562-48B6-B14B-3EA8C2C5A285}" type="datetime1">
              <a:rPr lang="en-US" smtClean="0"/>
              <a:t>22-Mar-22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F4AF-BE3C-4574-B3F2-EF898986AE2A}" type="datetime1">
              <a:rPr lang="en-US" smtClean="0"/>
              <a:t>22-Mar-22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30B-6D09-4DC6-ADFB-37451CFADE87}" type="datetime1">
              <a:rPr lang="en-US" smtClean="0"/>
              <a:t>22-Mar-22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BE22-3FFE-4788-B818-34B34796FA79}" type="datetime1">
              <a:rPr lang="en-US" smtClean="0"/>
              <a:t>22-Mar-22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92BF-51DF-40FD-8D4A-5006814FC6E3}" type="datetime1">
              <a:rPr lang="en-US" smtClean="0"/>
              <a:t>22-Mar-22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0AE5-7DB9-408E-AEAE-2EA5ED9BB9FF}" type="datetime1">
              <a:rPr lang="en-US" smtClean="0"/>
              <a:t>22-Mar-22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269548" y="-1759"/>
            <a:ext cx="577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Effect of Number of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9A55B-71C1-49EF-93A4-11C8C0D4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28" y="706127"/>
            <a:ext cx="10332344" cy="49241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46BD5F-427B-461C-B5C7-F3815DD48593}"/>
              </a:ext>
            </a:extLst>
          </p:cNvPr>
          <p:cNvSpPr txBox="1"/>
          <p:nvPr/>
        </p:nvSpPr>
        <p:spPr>
          <a:xfrm>
            <a:off x="-370668" y="5459375"/>
            <a:ext cx="6229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randomly placed fixed agents in 2-D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49 receivers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free-space</a:t>
            </a:r>
          </a:p>
        </p:txBody>
      </p:sp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269548" y="-1759"/>
            <a:ext cx="577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Effect of Number of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98BD4-36ED-4CDD-8680-8C6EB822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5" y="662791"/>
            <a:ext cx="11608732" cy="55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8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5023221" y="0"/>
            <a:ext cx="2145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C0FC564-7EFC-4816-A73F-3608F5BF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11804542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1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78FF1-B090-49D1-B590-8884CD99606F}"/>
              </a:ext>
            </a:extLst>
          </p:cNvPr>
          <p:cNvSpPr txBox="1"/>
          <p:nvPr/>
        </p:nvSpPr>
        <p:spPr>
          <a:xfrm>
            <a:off x="2594268" y="0"/>
            <a:ext cx="7003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IPG – Frequency Selective Fading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FE5F1-EC0D-4ED5-A069-69266D88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3" y="670949"/>
            <a:ext cx="11574494" cy="55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9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47</cp:revision>
  <dcterms:created xsi:type="dcterms:W3CDTF">2021-12-07T13:13:18Z</dcterms:created>
  <dcterms:modified xsi:type="dcterms:W3CDTF">2022-03-22T10:43:44Z</dcterms:modified>
</cp:coreProperties>
</file>