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82" r:id="rId3"/>
    <p:sldId id="276" r:id="rId4"/>
    <p:sldId id="275" r:id="rId5"/>
    <p:sldId id="283" r:id="rId6"/>
    <p:sldId id="284" r:id="rId7"/>
    <p:sldId id="278" r:id="rId8"/>
    <p:sldId id="280" r:id="rId9"/>
    <p:sldId id="279" r:id="rId10"/>
    <p:sldId id="285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629D-8833-40EE-9091-97140867D432}" type="datetime1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055F-44E7-4864-8C3A-B1BF1E78820C}" type="datetime1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8F5E-8B23-44F5-A35B-4EFC8B80775F}" type="datetime1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990C-A766-4F30-8583-848E6060968F}" type="datetime1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AB65-48EF-470C-A212-6A6CEDB5B1B4}" type="datetime1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C14E-C722-409E-B6FA-57F53A88B31A}" type="datetime1">
              <a:rPr lang="en-US" smtClean="0"/>
              <a:t>07-Mar-22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C627-B562-48B6-B14B-3EA8C2C5A285}" type="datetime1">
              <a:rPr lang="en-US" smtClean="0"/>
              <a:t>07-Mar-22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F4AF-BE3C-4574-B3F2-EF898986AE2A}" type="datetime1">
              <a:rPr lang="en-US" smtClean="0"/>
              <a:t>07-Mar-22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30B-6D09-4DC6-ADFB-37451CFADE87}" type="datetime1">
              <a:rPr lang="en-US" smtClean="0"/>
              <a:t>07-Mar-22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BE22-3FFE-4788-B818-34B34796FA79}" type="datetime1">
              <a:rPr lang="en-US" smtClean="0"/>
              <a:t>07-Mar-22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92BF-51DF-40FD-8D4A-5006814FC6E3}" type="datetime1">
              <a:rPr lang="en-US" smtClean="0"/>
              <a:t>07-Mar-22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0AE5-7DB9-408E-AEAE-2EA5ED9BB9FF}" type="datetime1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031030" y="-1759"/>
            <a:ext cx="6249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Recap: Unknown Flat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0E7F5F-3809-4B65-B892-9D0BE35BC487}"/>
                  </a:ext>
                </a:extLst>
              </p:cNvPr>
              <p:cNvSpPr txBox="1"/>
              <p:nvPr/>
            </p:nvSpPr>
            <p:spPr>
              <a:xfrm>
                <a:off x="838200" y="4071750"/>
                <a:ext cx="10634704" cy="228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800" dirty="0"/>
                  <a:t>: multipath gain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received signal amplitude is affected by multipath fading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phase is not affected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800" dirty="0"/>
                  <a:t> is simulated by generating random numbers from Rayleigh distribution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0E7F5F-3809-4B65-B892-9D0BE35BC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71750"/>
                <a:ext cx="10634704" cy="2284600"/>
              </a:xfrm>
              <a:prstGeom prst="rect">
                <a:avLst/>
              </a:prstGeom>
              <a:blipFill>
                <a:blip r:embed="rId2"/>
                <a:stretch>
                  <a:fillRect t="-2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5D9EB-F4AB-493F-BCDF-FD75D45D0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53" y="821676"/>
            <a:ext cx="9040487" cy="10157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6FBAC9-4DED-4F81-B730-62EF1BAC4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097" y="1902700"/>
            <a:ext cx="6943797" cy="20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1F5E5-E944-4F04-9A62-5D4FE061D2BB}"/>
              </a:ext>
            </a:extLst>
          </p:cNvPr>
          <p:cNvSpPr txBox="1"/>
          <p:nvPr/>
        </p:nvSpPr>
        <p:spPr>
          <a:xfrm>
            <a:off x="2439282" y="0"/>
            <a:ext cx="7313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IPG – 2-D Array – Unknown Fading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F5942-217D-44E6-AAC5-3542683F645A}"/>
              </a:ext>
            </a:extLst>
          </p:cNvPr>
          <p:cNvSpPr txBox="1"/>
          <p:nvPr/>
        </p:nvSpPr>
        <p:spPr>
          <a:xfrm>
            <a:off x="-170482" y="6015692"/>
            <a:ext cx="5036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Uniform weightage of samples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4AF0DA4-03B4-4403-B641-54A302D65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5" y="765494"/>
            <a:ext cx="11177724" cy="53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6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1F5E5-E944-4F04-9A62-5D4FE061D2BB}"/>
              </a:ext>
            </a:extLst>
          </p:cNvPr>
          <p:cNvSpPr txBox="1"/>
          <p:nvPr/>
        </p:nvSpPr>
        <p:spPr>
          <a:xfrm>
            <a:off x="2439282" y="0"/>
            <a:ext cx="7313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IPG – 2-D Array – Unknown 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EF5942-217D-44E6-AAC5-3542683F645A}"/>
                  </a:ext>
                </a:extLst>
              </p:cNvPr>
              <p:cNvSpPr txBox="1"/>
              <p:nvPr/>
            </p:nvSpPr>
            <p:spPr>
              <a:xfrm>
                <a:off x="-170482" y="6015692"/>
                <a:ext cx="5641384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800" dirty="0"/>
                  <a:t>Weightage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sample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EF5942-217D-44E6-AAC5-3542683F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482" y="6015692"/>
                <a:ext cx="5641384" cy="530915"/>
              </a:xfrm>
              <a:prstGeom prst="rect">
                <a:avLst/>
              </a:prstGeom>
              <a:blipFill>
                <a:blip r:embed="rId2"/>
                <a:stretch>
                  <a:fillRect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57D04C0-0200-4215-8031-0767AB56E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7" y="604767"/>
            <a:ext cx="11353800" cy="541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3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1F5E5-E944-4F04-9A62-5D4FE061D2BB}"/>
              </a:ext>
            </a:extLst>
          </p:cNvPr>
          <p:cNvSpPr txBox="1"/>
          <p:nvPr/>
        </p:nvSpPr>
        <p:spPr>
          <a:xfrm>
            <a:off x="2439282" y="0"/>
            <a:ext cx="7313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IPG – 2-D Array – More Fading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EF5942-217D-44E6-AAC5-3542683F645A}"/>
                  </a:ext>
                </a:extLst>
              </p:cNvPr>
              <p:cNvSpPr txBox="1"/>
              <p:nvPr/>
            </p:nvSpPr>
            <p:spPr>
              <a:xfrm>
                <a:off x="-170482" y="6015692"/>
                <a:ext cx="5641384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800" dirty="0"/>
                  <a:t>Weightage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sample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EF5942-217D-44E6-AAC5-3542683F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482" y="6015692"/>
                <a:ext cx="5641384" cy="530915"/>
              </a:xfrm>
              <a:prstGeom prst="rect">
                <a:avLst/>
              </a:prstGeom>
              <a:blipFill>
                <a:blip r:embed="rId2"/>
                <a:stretch>
                  <a:fillRect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BDEBBF2-6E1F-488E-89E3-DEA8E84EA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6" y="664920"/>
            <a:ext cx="11227581" cy="53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0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671759" y="0"/>
            <a:ext cx="6848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Error ~ Iteration: IPG - 2-D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4BF848F-CDC2-433E-92FE-74148D18C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5" y="800468"/>
            <a:ext cx="11030950" cy="525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7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4983669" y="10462"/>
            <a:ext cx="222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1-D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F35552D2-6878-426D-A703-B54A8EAA9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8" y="718348"/>
            <a:ext cx="11526718" cy="54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4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0039E08-5327-4CA7-AB54-E9A88B13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9" y="782486"/>
            <a:ext cx="11648836" cy="5551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7EC22-72D9-4E3C-8408-824166963F6C}"/>
              </a:ext>
            </a:extLst>
          </p:cNvPr>
          <p:cNvSpPr txBox="1"/>
          <p:nvPr/>
        </p:nvSpPr>
        <p:spPr>
          <a:xfrm>
            <a:off x="2877070" y="0"/>
            <a:ext cx="6702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GD – 1-D Array – Known Fading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4238D-C872-4E1B-8A29-3916566EE3CB}"/>
              </a:ext>
            </a:extLst>
          </p:cNvPr>
          <p:cNvSpPr txBox="1"/>
          <p:nvPr/>
        </p:nvSpPr>
        <p:spPr>
          <a:xfrm>
            <a:off x="-170482" y="6031190"/>
            <a:ext cx="5036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Uniform weightage of samples</a:t>
            </a:r>
          </a:p>
        </p:txBody>
      </p:sp>
    </p:spTree>
    <p:extLst>
      <p:ext uri="{BB962C8B-B14F-4D97-AF65-F5344CB8AC3E}">
        <p14:creationId xmlns:p14="http://schemas.microsoft.com/office/powerpoint/2010/main" val="6349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744970" y="0"/>
            <a:ext cx="6702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IPG – 1-D Array – Known Fading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D6B6F59-3CBB-4B89-8744-046E785EA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9" y="704993"/>
            <a:ext cx="11648836" cy="5551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BD550-F38C-4DCF-BE6C-0427B336E168}"/>
              </a:ext>
            </a:extLst>
          </p:cNvPr>
          <p:cNvSpPr txBox="1"/>
          <p:nvPr/>
        </p:nvSpPr>
        <p:spPr>
          <a:xfrm>
            <a:off x="-170482" y="6015692"/>
            <a:ext cx="5036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Uniform weightage of samples</a:t>
            </a:r>
          </a:p>
        </p:txBody>
      </p:sp>
    </p:spTree>
    <p:extLst>
      <p:ext uri="{BB962C8B-B14F-4D97-AF65-F5344CB8AC3E}">
        <p14:creationId xmlns:p14="http://schemas.microsoft.com/office/powerpoint/2010/main" val="130305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A9A0E5F-A0FC-479E-9D79-C7A87D38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27" y="678659"/>
            <a:ext cx="11542137" cy="5500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E2C49-5348-4F30-AAFF-506C75AE726C}"/>
              </a:ext>
            </a:extLst>
          </p:cNvPr>
          <p:cNvSpPr txBox="1"/>
          <p:nvPr/>
        </p:nvSpPr>
        <p:spPr>
          <a:xfrm>
            <a:off x="2470277" y="0"/>
            <a:ext cx="7251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IPG – 1-D Array – Unknown Fading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12911-6374-4BD8-83F0-95DF5C15BAD2}"/>
              </a:ext>
            </a:extLst>
          </p:cNvPr>
          <p:cNvSpPr txBox="1"/>
          <p:nvPr/>
        </p:nvSpPr>
        <p:spPr>
          <a:xfrm>
            <a:off x="-170482" y="6015692"/>
            <a:ext cx="5036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Uniform weightage of samples</a:t>
            </a:r>
          </a:p>
        </p:txBody>
      </p:sp>
    </p:spTree>
    <p:extLst>
      <p:ext uri="{BB962C8B-B14F-4D97-AF65-F5344CB8AC3E}">
        <p14:creationId xmlns:p14="http://schemas.microsoft.com/office/powerpoint/2010/main" val="15787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671759" y="0"/>
            <a:ext cx="6848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Error ~ Iteration: IPG - 1-D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3894339-78BF-4856-B301-CCB05BABF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07886"/>
            <a:ext cx="10972800" cy="5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7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5023221" y="0"/>
            <a:ext cx="2145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2-D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C0FC564-7EFC-4816-A73F-3608F5BF6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886"/>
            <a:ext cx="11804542" cy="56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1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1DD6A83-CC63-46AD-9CBA-5F5DD4C6B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9" y="742826"/>
            <a:ext cx="11778916" cy="5613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78FF1-B090-49D1-B590-8884CD99606F}"/>
              </a:ext>
            </a:extLst>
          </p:cNvPr>
          <p:cNvSpPr txBox="1"/>
          <p:nvPr/>
        </p:nvSpPr>
        <p:spPr>
          <a:xfrm>
            <a:off x="2744970" y="0"/>
            <a:ext cx="6702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GD – 2-D Array – Known Fading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0A7B0-A7D4-4E8D-8999-716CA0F57FAD}"/>
              </a:ext>
            </a:extLst>
          </p:cNvPr>
          <p:cNvSpPr txBox="1"/>
          <p:nvPr/>
        </p:nvSpPr>
        <p:spPr>
          <a:xfrm>
            <a:off x="-170482" y="6015692"/>
            <a:ext cx="5036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Uniform weightage of samples</a:t>
            </a:r>
          </a:p>
        </p:txBody>
      </p:sp>
    </p:spTree>
    <p:extLst>
      <p:ext uri="{BB962C8B-B14F-4D97-AF65-F5344CB8AC3E}">
        <p14:creationId xmlns:p14="http://schemas.microsoft.com/office/powerpoint/2010/main" val="409829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CB3D6A9-9C20-450D-AF2C-C4EDFD6FC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4" y="745385"/>
            <a:ext cx="11773546" cy="5610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1F5E5-E944-4F04-9A62-5D4FE061D2BB}"/>
              </a:ext>
            </a:extLst>
          </p:cNvPr>
          <p:cNvSpPr txBox="1"/>
          <p:nvPr/>
        </p:nvSpPr>
        <p:spPr>
          <a:xfrm>
            <a:off x="2744970" y="0"/>
            <a:ext cx="6702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IPG – 2-D Array – Known Fading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F5942-217D-44E6-AAC5-3542683F645A}"/>
              </a:ext>
            </a:extLst>
          </p:cNvPr>
          <p:cNvSpPr txBox="1"/>
          <p:nvPr/>
        </p:nvSpPr>
        <p:spPr>
          <a:xfrm>
            <a:off x="-170482" y="6015692"/>
            <a:ext cx="5036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Uniform weightage of samples</a:t>
            </a:r>
          </a:p>
        </p:txBody>
      </p:sp>
    </p:spTree>
    <p:extLst>
      <p:ext uri="{BB962C8B-B14F-4D97-AF65-F5344CB8AC3E}">
        <p14:creationId xmlns:p14="http://schemas.microsoft.com/office/powerpoint/2010/main" val="78782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154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40</cp:revision>
  <dcterms:created xsi:type="dcterms:W3CDTF">2021-12-07T13:13:18Z</dcterms:created>
  <dcterms:modified xsi:type="dcterms:W3CDTF">2022-03-08T00:43:22Z</dcterms:modified>
</cp:coreProperties>
</file>