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91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02-May-22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02-May-22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02-May-22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417EBE81-78E4-4529-B917-EDAD3D91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" y="1273767"/>
            <a:ext cx="5334000" cy="40005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B1177D4-9CA8-4F69-A151-6799EB38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5122" r="6060"/>
          <a:stretch/>
        </p:blipFill>
        <p:spPr>
          <a:xfrm>
            <a:off x="5339166" y="1509196"/>
            <a:ext cx="6856807" cy="35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191035" y="51736"/>
            <a:ext cx="380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Plot of IPG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9D18-D12D-44B8-963A-0CCD11220934}"/>
              </a:ext>
            </a:extLst>
          </p:cNvPr>
          <p:cNvSpPr txBox="1"/>
          <p:nvPr/>
        </p:nvSpPr>
        <p:spPr>
          <a:xfrm>
            <a:off x="295761" y="6077247"/>
            <a:ext cx="356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|</a:t>
            </a:r>
            <a:r>
              <a:rPr lang="en-US" sz="2400" dirty="0" err="1"/>
              <a:t>E_z</a:t>
            </a:r>
            <a:r>
              <a:rPr lang="en-US" sz="2400" dirty="0"/>
              <a:t>| is considered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8143FBA-D8F0-4945-B32C-4F0FFB7D2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 r="7966"/>
          <a:stretch/>
        </p:blipFill>
        <p:spPr>
          <a:xfrm>
            <a:off x="1168185" y="980821"/>
            <a:ext cx="9855629" cy="48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E22ED57-F6D8-4028-B42A-68BB41B94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5362" r="29577"/>
          <a:stretch/>
        </p:blipFill>
        <p:spPr>
          <a:xfrm>
            <a:off x="3135823" y="707886"/>
            <a:ext cx="5920353" cy="57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6994BA9-5A00-44EA-BAD3-5C07D7878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3168" r="6186"/>
          <a:stretch/>
        </p:blipFill>
        <p:spPr>
          <a:xfrm>
            <a:off x="1120446" y="815017"/>
            <a:ext cx="9951108" cy="5227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A6E54-36DC-47E0-A589-3B7C9E7B7DA3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</p:spTree>
    <p:extLst>
      <p:ext uri="{BB962C8B-B14F-4D97-AF65-F5344CB8AC3E}">
        <p14:creationId xmlns:p14="http://schemas.microsoft.com/office/powerpoint/2010/main" val="328266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48F106B-689B-4975-B689-1C8057A78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4796" r="3865"/>
          <a:stretch/>
        </p:blipFill>
        <p:spPr>
          <a:xfrm>
            <a:off x="545748" y="686749"/>
            <a:ext cx="11100503" cy="54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64</cp:revision>
  <dcterms:created xsi:type="dcterms:W3CDTF">2021-12-07T13:13:18Z</dcterms:created>
  <dcterms:modified xsi:type="dcterms:W3CDTF">2022-05-03T01:02:13Z</dcterms:modified>
</cp:coreProperties>
</file>