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9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 snapToGrid="0">
      <p:cViewPr varScale="1">
        <p:scale>
          <a:sx n="62" d="100"/>
          <a:sy n="62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987BA-8187-42C1-8D66-B5ED0876BBD9}" type="datetimeFigureOut">
              <a:rPr lang="en-US" smtClean="0"/>
              <a:t>30-May-22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F1870-BC81-413D-AC86-A69E7D494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66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87D2-90DD-4F9D-AA7C-88FB53AA6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90E0A-7A12-4B17-B3BD-DA7276750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3E95-5285-4CBE-AFE9-B061D21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0F94-D106-4154-9E22-39E20D60CFB4}" type="datetime1">
              <a:rPr lang="en-US" smtClean="0"/>
              <a:t>30-May-22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A4842-24A1-4206-BB44-5FF80AFF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7C3D3-2DF5-4819-A21B-3627E197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B6430-656D-4846-B771-20E210602D4B}"/>
              </a:ext>
            </a:extLst>
          </p:cNvPr>
          <p:cNvSpPr txBox="1"/>
          <p:nvPr userDrawn="1"/>
        </p:nvSpPr>
        <p:spPr>
          <a:xfrm>
            <a:off x="10668000" y="635635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Slide </a:t>
            </a:r>
            <a:fld id="{C3A95930-B536-4EE5-9F7F-FE65B579669B}" type="slidenum">
              <a:rPr lang="en-US" sz="2400" smtClean="0">
                <a:solidFill>
                  <a:schemeClr val="accent2">
                    <a:lumMod val="75000"/>
                  </a:schemeClr>
                </a:solidFill>
              </a:rPr>
              <a:t>‹#›</a:t>
            </a:fld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/2</a:t>
            </a:r>
          </a:p>
        </p:txBody>
      </p:sp>
    </p:spTree>
    <p:extLst>
      <p:ext uri="{BB962C8B-B14F-4D97-AF65-F5344CB8AC3E}">
        <p14:creationId xmlns:p14="http://schemas.microsoft.com/office/powerpoint/2010/main" val="138820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04B9-5C8E-4988-8D61-4506DC77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32DEC-A286-468B-A652-39190D2E1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9EFA0-91F3-4E1F-841C-0F90763A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D52E-CA0A-48E7-A5E4-4326A8609936}" type="datetime1">
              <a:rPr lang="en-US" smtClean="0"/>
              <a:t>30-May-22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4213C-90C2-4BCB-A439-AD761B66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71743-6BFC-4A32-81F1-49A3590B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1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54BEA-ECA4-48A3-9B62-BEE3C2D63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DBCF1-782E-4DB7-81C9-2D06C704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21524-F9BE-4080-A9BA-24D9CE74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D6C6-6206-46A4-A5FE-441D5A4B158D}" type="datetime1">
              <a:rPr lang="en-US" smtClean="0"/>
              <a:t>30-May-22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8CEF1-8EEA-4DAE-B270-2A702049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5C985-5C95-48B1-92EB-AC2CD6ED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2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ED49-07CD-45DA-BF44-CDD25CE4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32658-6687-4176-AE95-B12F4F07E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CCA58-5FB2-4EE0-B636-5179B989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9B17-4145-48CB-AC0B-0A656F5DFA2B}" type="datetime1">
              <a:rPr lang="en-US" smtClean="0"/>
              <a:t>30-May-22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717B2-FC4B-4B79-9443-140B1FC3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8025B-F9B3-460B-AC70-C73CAABD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7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BD7D-6C64-4B19-A8E2-CEF137ED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37154-FDA6-456B-8870-58C6B743C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9A018-8E8C-4593-9BDC-0D849E17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6897-8CAD-462B-BE45-B76CA7E6ED58}" type="datetime1">
              <a:rPr lang="en-US" smtClean="0"/>
              <a:t>30-May-22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F345B-2114-498E-AF82-41E0998A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48E5-C1D7-4FD6-A7D2-100C29C2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FFEE-E285-4872-BD75-25A15172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0953-FADD-4D80-83DD-0F954784C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8E1E5-0B69-40A3-875F-3BAB4194E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A4338-9F6C-4729-B266-76035AD4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6BD6-07DC-4B83-9FA3-2ED0FCAAE112}" type="datetime1">
              <a:rPr lang="en-US" smtClean="0"/>
              <a:t>30-May-22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14055-7EF9-487D-A5F4-3C6F3C9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6CF24-7D7F-4BA0-A087-B51729B5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7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F71D-B463-4190-87B9-501B3B92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010E-1605-4368-8766-63503F334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56D87-790A-4006-AF79-228D5366C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18E0C-1EF5-44EE-A1C0-C958B3C16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D619A-DE41-4483-9014-24D615E0C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585EC-36E5-4442-A362-502A244A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0242-43E6-4908-981F-26EE3FFECD68}" type="datetime1">
              <a:rPr lang="en-US" smtClean="0"/>
              <a:t>30-May-22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3C05C-0294-4686-9CD1-B4FFCCD7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D9B15-954E-44C4-9B1A-EE8FEA24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2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4C53-07F1-4DBE-9662-B3E36DBF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6E9FB-23C3-435C-B816-05C3DD88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F0DF-69A7-4BD8-94C2-CD84B9F9563C}" type="datetime1">
              <a:rPr lang="en-US" smtClean="0"/>
              <a:t>30-May-22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E2AA6-F08F-4DFE-B074-7A98F49D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70840-6451-4366-8354-8B1FEEB3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10B72-0CC4-4AF0-948E-D2F7CB38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B771-EC82-4367-889B-12C4E04ECE24}" type="datetime1">
              <a:rPr lang="en-US" smtClean="0"/>
              <a:t>30-May-22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47C09-8A56-4998-BDAD-561408C5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F57D4-B12E-44F0-9A9A-F3CDA39A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6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2E38-9041-4E39-BAD0-C91F12D4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275A-08BE-47C2-A092-A19FC3114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A7EAE-E272-470B-9067-255E7E538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C2819-16A7-45DD-9899-7052A99C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6DF2-9348-43BB-8F43-91B2EA791716}" type="datetime1">
              <a:rPr lang="en-US" smtClean="0"/>
              <a:t>30-May-22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6A865-9B45-44C5-8A1B-2DDDA90B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BD728-D5CD-435B-A6D3-DD346371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0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ADE0-38C6-4D77-ADD3-F11692BC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27D2B-CA43-49BD-85E2-19118331F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96705-E7D9-47C5-82FB-00E8CA0DE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8BB83-E6C6-499D-8349-B27BB948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5FA5-E0D3-4307-BD38-9519EBAC5241}" type="datetime1">
              <a:rPr lang="en-US" smtClean="0"/>
              <a:t>30-May-22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F197-3B40-4C53-9464-E08CB7B3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EBB2B-20EA-4B0E-84E0-BAB26137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1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C67A7-04BF-47BC-B0E8-3F63C964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49801-0A9B-46B9-83BB-3B22B0A98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7E6E8-0861-4176-BBAF-12BFBF742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A34A2-2C87-4B99-9FAF-5FC8B5041EFC}" type="datetime1">
              <a:rPr lang="en-US" smtClean="0"/>
              <a:t>30-May-22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C56FC-0F49-4748-90F9-9762DAB91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34F8-8F10-4940-9F75-F68BB3E5D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2076703" y="0"/>
            <a:ext cx="803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(</a:t>
            </a:r>
            <a:r>
              <a:rPr lang="en-US" sz="4000" dirty="0" err="1">
                <a:solidFill>
                  <a:schemeClr val="accent1"/>
                </a:solidFill>
              </a:rPr>
              <a:t>x,y</a:t>
            </a:r>
            <a:r>
              <a:rPr lang="en-US" sz="4000" dirty="0">
                <a:solidFill>
                  <a:schemeClr val="accent1"/>
                </a:solidFill>
              </a:rPr>
              <a:t>)-Position of Agents and Receivers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6001B84E-2258-41C3-BA11-B0A1085FC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92" y="792923"/>
            <a:ext cx="11062616" cy="527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3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4681150" y="0"/>
            <a:ext cx="2829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Result of IPG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2066363A-DBA1-45C7-B95C-5A28D729C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83" y="691980"/>
            <a:ext cx="11486233" cy="547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49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13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Kushal Chakrabarti</dc:creator>
  <cp:lastModifiedBy>Kushal Chakrabarti</cp:lastModifiedBy>
  <cp:revision>66</cp:revision>
  <dcterms:created xsi:type="dcterms:W3CDTF">2021-12-07T13:13:18Z</dcterms:created>
  <dcterms:modified xsi:type="dcterms:W3CDTF">2022-05-30T20:54:23Z</dcterms:modified>
</cp:coreProperties>
</file>