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92" r:id="rId3"/>
    <p:sldId id="2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28-Nov-22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F94-D106-4154-9E22-39E20D60CFB4}" type="datetime1">
              <a:rPr lang="en-US" smtClean="0"/>
              <a:t>28-Nov-22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B6430-656D-4846-B771-20E210602D4B}"/>
              </a:ext>
            </a:extLst>
          </p:cNvPr>
          <p:cNvSpPr txBox="1"/>
          <p:nvPr userDrawn="1"/>
        </p:nvSpPr>
        <p:spPr>
          <a:xfrm>
            <a:off x="10668000" y="6356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Slide </a:t>
            </a:r>
            <a:fld id="{C3A95930-B536-4EE5-9F7F-FE65B579669B}" type="slidenum"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‹#›</a:t>
            </a:fld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52E-CA0A-48E7-A5E4-4326A8609936}" type="datetime1">
              <a:rPr lang="en-US" smtClean="0"/>
              <a:t>28-Nov-22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D6C6-6206-46A4-A5FE-441D5A4B158D}" type="datetime1">
              <a:rPr lang="en-US" smtClean="0"/>
              <a:t>28-Nov-22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B17-4145-48CB-AC0B-0A656F5DFA2B}" type="datetime1">
              <a:rPr lang="en-US" smtClean="0"/>
              <a:t>28-Nov-22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897-8CAD-462B-BE45-B76CA7E6ED58}" type="datetime1">
              <a:rPr lang="en-US" smtClean="0"/>
              <a:t>28-Nov-22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6BD6-07DC-4B83-9FA3-2ED0FCAAE112}" type="datetime1">
              <a:rPr lang="en-US" smtClean="0"/>
              <a:t>28-Nov-22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242-43E6-4908-981F-26EE3FFECD68}" type="datetime1">
              <a:rPr lang="en-US" smtClean="0"/>
              <a:t>28-Nov-22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DF-69A7-4BD8-94C2-CD84B9F9563C}" type="datetime1">
              <a:rPr lang="en-US" smtClean="0"/>
              <a:t>28-Nov-22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B771-EC82-4367-889B-12C4E04ECE24}" type="datetime1">
              <a:rPr lang="en-US" smtClean="0"/>
              <a:t>28-Nov-22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6DF2-9348-43BB-8F43-91B2EA791716}" type="datetime1">
              <a:rPr lang="en-US" smtClean="0"/>
              <a:t>28-Nov-22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5FA5-E0D3-4307-BD38-9519EBAC5241}" type="datetime1">
              <a:rPr lang="en-US" smtClean="0"/>
              <a:t>28-Nov-22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34A2-2C87-4B99-9FAF-5FC8B5041EFC}" type="datetime1">
              <a:rPr lang="en-US" smtClean="0"/>
              <a:t>28-Nov-22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F8CBD0E-22B4-404E-B87A-79ACE5086D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3168" r="6441"/>
          <a:stretch/>
        </p:blipFill>
        <p:spPr>
          <a:xfrm>
            <a:off x="7315097" y="1057006"/>
            <a:ext cx="4675427" cy="2347590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3449559-5874-4B5B-A1B9-C6152EE5B4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t="3168" r="6568"/>
          <a:stretch/>
        </p:blipFill>
        <p:spPr>
          <a:xfrm>
            <a:off x="201476" y="1081409"/>
            <a:ext cx="4546566" cy="2298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076703" y="0"/>
            <a:ext cx="803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x,y</a:t>
            </a:r>
            <a:r>
              <a:rPr lang="en-US" sz="4000" dirty="0">
                <a:solidFill>
                  <a:schemeClr val="accent1"/>
                </a:solidFill>
              </a:rPr>
              <a:t>)-Position of Agents and Receivers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A972C-0C19-4C5F-9833-3E898DC2B591}"/>
                  </a:ext>
                </a:extLst>
              </p:cNvPr>
              <p:cNvSpPr txBox="1"/>
              <p:nvPr/>
            </p:nvSpPr>
            <p:spPr>
              <a:xfrm>
                <a:off x="0" y="3934697"/>
                <a:ext cx="312931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# Tx: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frequency: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2.4</m:t>
                    </m:r>
                  </m:oMath>
                </a14:m>
                <a:r>
                  <a:rPr lang="en-US" sz="2400" dirty="0"/>
                  <a:t> GHz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EM.CUBE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position in meters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desired null: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−12</m:t>
                    </m:r>
                  </m:oMath>
                </a14:m>
                <a:r>
                  <a:rPr lang="en-US" sz="2400" dirty="0"/>
                  <a:t> dB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A972C-0C19-4C5F-9833-3E898DC2B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34697"/>
                <a:ext cx="3129317" cy="1938992"/>
              </a:xfrm>
              <a:prstGeom prst="rect">
                <a:avLst/>
              </a:prstGeom>
              <a:blipFill>
                <a:blip r:embed="rId4"/>
                <a:stretch>
                  <a:fillRect l="-2534" t="-2508" r="-1170" b="-5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1656BBE-7D18-10B1-3282-6F8ECA9E8DD8}"/>
              </a:ext>
            </a:extLst>
          </p:cNvPr>
          <p:cNvSpPr txBox="1"/>
          <p:nvPr/>
        </p:nvSpPr>
        <p:spPr>
          <a:xfrm>
            <a:off x="5131282" y="1665715"/>
            <a:ext cx="1929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true position of receivers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60D97-C2E3-6F27-4275-7B0FC883F68B}"/>
              </a:ext>
            </a:extLst>
          </p:cNvPr>
          <p:cNvSpPr txBox="1"/>
          <p:nvPr/>
        </p:nvSpPr>
        <p:spPr>
          <a:xfrm>
            <a:off x="4737177" y="4407455"/>
            <a:ext cx="7454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each Tx has erroneous locations of Rx and null Rx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error in location generated </a:t>
            </a:r>
            <a:r>
              <a:rPr lang="en-US" sz="2400" dirty="0" err="1"/>
              <a:t>i.i.d.</a:t>
            </a:r>
            <a:r>
              <a:rPr lang="en-US" sz="2400" dirty="0"/>
              <a:t> from normal distribution of zero mean and 5 (which is approx. 1% of the true coordinates in meters) std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F149-C7BF-CA60-0533-0ED0B5B2654E}"/>
              </a:ext>
            </a:extLst>
          </p:cNvPr>
          <p:cNvSpPr txBox="1"/>
          <p:nvPr/>
        </p:nvSpPr>
        <p:spPr>
          <a:xfrm>
            <a:off x="1350635" y="3477807"/>
            <a:ext cx="224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configuration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CCF42-70BC-5BE2-E97A-855F3FA7F686}"/>
              </a:ext>
            </a:extLst>
          </p:cNvPr>
          <p:cNvSpPr txBox="1"/>
          <p:nvPr/>
        </p:nvSpPr>
        <p:spPr>
          <a:xfrm>
            <a:off x="8991173" y="3477807"/>
            <a:ext cx="224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configuration 2</a:t>
            </a:r>
          </a:p>
        </p:txBody>
      </p:sp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F54BFA5-1F41-888D-7B45-63BDB783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54" y="935690"/>
            <a:ext cx="5898548" cy="2811094"/>
          </a:xfrm>
          <a:prstGeom prst="rect">
            <a:avLst/>
          </a:prstGeom>
        </p:spPr>
      </p:pic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31974413-23FC-5154-833F-614EEE111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690"/>
            <a:ext cx="5898548" cy="2811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079067" y="-74413"/>
            <a:ext cx="6033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RSS at Adversary – Config.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3903DA-2C27-4958-82D9-5B499C735381}"/>
                  </a:ext>
                </a:extLst>
              </p:cNvPr>
              <p:cNvSpPr txBox="1"/>
              <p:nvPr/>
            </p:nvSpPr>
            <p:spPr>
              <a:xfrm>
                <a:off x="1261960" y="4529378"/>
                <a:ext cx="3634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mean obtained: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−9.65</m:t>
                    </m:r>
                  </m:oMath>
                </a14:m>
                <a:r>
                  <a:rPr lang="en-US" sz="2400" dirty="0"/>
                  <a:t> dB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3903DA-2C27-4958-82D9-5B499C735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960" y="4529378"/>
                <a:ext cx="3634212" cy="461665"/>
              </a:xfrm>
              <a:prstGeom prst="rect">
                <a:avLst/>
              </a:prstGeom>
              <a:blipFill>
                <a:blip r:embed="rId4"/>
                <a:stretch>
                  <a:fillRect l="-251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6945378-DFAE-B289-DF91-68DA5B19E686}"/>
              </a:ext>
            </a:extLst>
          </p:cNvPr>
          <p:cNvSpPr txBox="1"/>
          <p:nvPr/>
        </p:nvSpPr>
        <p:spPr>
          <a:xfrm>
            <a:off x="1375331" y="3818168"/>
            <a:ext cx="340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exact Rx location known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42A5C-43BF-D64E-C8F0-BE99B59299E3}"/>
              </a:ext>
            </a:extLst>
          </p:cNvPr>
          <p:cNvSpPr txBox="1"/>
          <p:nvPr/>
        </p:nvSpPr>
        <p:spPr>
          <a:xfrm>
            <a:off x="7382863" y="3818168"/>
            <a:ext cx="389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erroneous Rx location 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D315F6-2A61-521A-B49B-DE55D7F9CC05}"/>
                  </a:ext>
                </a:extLst>
              </p:cNvPr>
              <p:cNvSpPr txBox="1"/>
              <p:nvPr/>
            </p:nvSpPr>
            <p:spPr>
              <a:xfrm>
                <a:off x="7584556" y="4529378"/>
                <a:ext cx="34953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mean obtained: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−8.00</m:t>
                    </m:r>
                  </m:oMath>
                </a14:m>
                <a:r>
                  <a:rPr lang="en-US" sz="2400" dirty="0"/>
                  <a:t> dB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D315F6-2A61-521A-B49B-DE55D7F9C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556" y="4529378"/>
                <a:ext cx="3495369" cy="461665"/>
              </a:xfrm>
              <a:prstGeom prst="rect">
                <a:avLst/>
              </a:prstGeom>
              <a:blipFill>
                <a:blip r:embed="rId5"/>
                <a:stretch>
                  <a:fillRect l="-261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3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7B38C7B-AA57-1EFB-7A02-7271C889E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04254"/>
            <a:ext cx="5890394" cy="280720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C08D08D-BCED-13A2-35A2-96D1AFE65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09" y="1004254"/>
            <a:ext cx="5890394" cy="2807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8987E5-FD0F-13CC-AE05-E75432922806}"/>
              </a:ext>
            </a:extLst>
          </p:cNvPr>
          <p:cNvSpPr txBox="1"/>
          <p:nvPr/>
        </p:nvSpPr>
        <p:spPr>
          <a:xfrm>
            <a:off x="3079067" y="-74413"/>
            <a:ext cx="6033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RSS at Adversary – Config.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80B218-6A58-31B9-69E0-3201BBFBF3E1}"/>
                  </a:ext>
                </a:extLst>
              </p:cNvPr>
              <p:cNvSpPr txBox="1"/>
              <p:nvPr/>
            </p:nvSpPr>
            <p:spPr>
              <a:xfrm>
                <a:off x="1241460" y="4622366"/>
                <a:ext cx="3407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mean obtained: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−9.02</m:t>
                    </m:r>
                  </m:oMath>
                </a14:m>
                <a:r>
                  <a:rPr lang="en-US" sz="2400" dirty="0"/>
                  <a:t> dB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80B218-6A58-31B9-69E0-3201BBFBF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60" y="4622366"/>
                <a:ext cx="3407471" cy="461665"/>
              </a:xfrm>
              <a:prstGeom prst="rect">
                <a:avLst/>
              </a:prstGeom>
              <a:blipFill>
                <a:blip r:embed="rId4"/>
                <a:stretch>
                  <a:fillRect l="-2862" t="-10526" r="-214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6A22434-D65C-1473-3797-68EA4648D237}"/>
              </a:ext>
            </a:extLst>
          </p:cNvPr>
          <p:cNvSpPr txBox="1"/>
          <p:nvPr/>
        </p:nvSpPr>
        <p:spPr>
          <a:xfrm>
            <a:off x="1375331" y="3911156"/>
            <a:ext cx="340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exact Rx location known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94930-BB8C-23C8-B4B0-E102CD435E55}"/>
              </a:ext>
            </a:extLst>
          </p:cNvPr>
          <p:cNvSpPr txBox="1"/>
          <p:nvPr/>
        </p:nvSpPr>
        <p:spPr>
          <a:xfrm>
            <a:off x="7382863" y="3911156"/>
            <a:ext cx="389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erroneous Rx location 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9FA785-03B1-C064-522E-D1D5C44B823B}"/>
                  </a:ext>
                </a:extLst>
              </p:cNvPr>
              <p:cNvSpPr txBox="1"/>
              <p:nvPr/>
            </p:nvSpPr>
            <p:spPr>
              <a:xfrm>
                <a:off x="7628505" y="4622953"/>
                <a:ext cx="3407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mean obtained: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−8.12</m:t>
                    </m:r>
                  </m:oMath>
                </a14:m>
                <a:r>
                  <a:rPr lang="en-US" sz="2400" dirty="0"/>
                  <a:t> dB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9FA785-03B1-C064-522E-D1D5C44B8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505" y="4622953"/>
                <a:ext cx="3407471" cy="461665"/>
              </a:xfrm>
              <a:prstGeom prst="rect">
                <a:avLst/>
              </a:prstGeom>
              <a:blipFill>
                <a:blip r:embed="rId5"/>
                <a:stretch>
                  <a:fillRect l="-2683" t="-10526" r="-23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58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136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94</cp:revision>
  <dcterms:created xsi:type="dcterms:W3CDTF">2021-12-07T13:13:18Z</dcterms:created>
  <dcterms:modified xsi:type="dcterms:W3CDTF">2022-11-29T01:32:09Z</dcterms:modified>
</cp:coreProperties>
</file>