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17-Oct-22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17-Oct-22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17-Oct-22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2AD11E7-F960-405F-925C-CD33935FE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t="3168" r="6314"/>
          <a:stretch/>
        </p:blipFill>
        <p:spPr>
          <a:xfrm>
            <a:off x="330339" y="3851330"/>
            <a:ext cx="4547432" cy="229878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50F034D-E6D1-435D-B7BB-164F3C5C2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168" r="6315"/>
          <a:stretch/>
        </p:blipFill>
        <p:spPr>
          <a:xfrm>
            <a:off x="7153084" y="3851330"/>
            <a:ext cx="4584557" cy="229878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F8CBD0E-22B4-404E-B87A-79ACE5086D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3168" r="6441"/>
          <a:stretch/>
        </p:blipFill>
        <p:spPr>
          <a:xfrm>
            <a:off x="7062214" y="707886"/>
            <a:ext cx="4675427" cy="234759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3449559-5874-4B5B-A1B9-C6152EE5B4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3168" r="6568"/>
          <a:stretch/>
        </p:blipFill>
        <p:spPr>
          <a:xfrm>
            <a:off x="330339" y="803346"/>
            <a:ext cx="4546566" cy="2298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/>
              <p:nvPr/>
            </p:nvSpPr>
            <p:spPr>
              <a:xfrm>
                <a:off x="4876905" y="2651001"/>
                <a:ext cx="2932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# Tx: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frequency: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400" dirty="0"/>
                  <a:t> GHz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position in meters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05" y="2651001"/>
                <a:ext cx="2932071" cy="1200329"/>
              </a:xfrm>
              <a:prstGeom prst="rect">
                <a:avLst/>
              </a:prstGeom>
              <a:blipFill>
                <a:blip r:embed="rId6"/>
                <a:stretch>
                  <a:fillRect l="-2703" t="-4061" r="-187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A2E9C9-0A5D-43B6-912D-68D36DF2A8FA}"/>
              </a:ext>
            </a:extLst>
          </p:cNvPr>
          <p:cNvCxnSpPr>
            <a:stCxn id="4" idx="3"/>
          </p:cNvCxnSpPr>
          <p:nvPr/>
        </p:nvCxnSpPr>
        <p:spPr>
          <a:xfrm flipV="1">
            <a:off x="4876905" y="1952738"/>
            <a:ext cx="2185309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698C55-0109-40B1-B1DA-B66C55A6BDE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877771" y="4998591"/>
            <a:ext cx="2275313" cy="21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96124-F8C5-4422-B263-E94F4FCF9715}"/>
              </a:ext>
            </a:extLst>
          </p:cNvPr>
          <p:cNvCxnSpPr>
            <a:cxnSpLocks/>
          </p:cNvCxnSpPr>
          <p:nvPr/>
        </p:nvCxnSpPr>
        <p:spPr>
          <a:xfrm>
            <a:off x="9698505" y="3138121"/>
            <a:ext cx="3434" cy="713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95E6979-8FD7-96DE-5D91-C43E96D8E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 r="5678"/>
          <a:stretch/>
        </p:blipFill>
        <p:spPr>
          <a:xfrm>
            <a:off x="0" y="3930245"/>
            <a:ext cx="4419658" cy="2125539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6B2CD73E-D594-71F4-4677-42BDCB7CF7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" r="5805"/>
          <a:stretch/>
        </p:blipFill>
        <p:spPr>
          <a:xfrm>
            <a:off x="7713377" y="3931672"/>
            <a:ext cx="4417411" cy="2122687"/>
          </a:xfrm>
          <a:prstGeom prst="rect">
            <a:avLst/>
          </a:prstGeom>
        </p:spPr>
      </p:pic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A63BBD82-F99E-0DD9-41A2-7C2B6E3874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" r="5932"/>
          <a:stretch/>
        </p:blipFill>
        <p:spPr>
          <a:xfrm>
            <a:off x="7774589" y="815700"/>
            <a:ext cx="4417411" cy="2125555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9FCFFAB-B056-D3DE-A70F-B2A2AB02D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" r="5394"/>
          <a:stretch/>
        </p:blipFill>
        <p:spPr>
          <a:xfrm>
            <a:off x="0" y="815700"/>
            <a:ext cx="4417411" cy="2113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226013" y="-65702"/>
            <a:ext cx="373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RSS at 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/>
              <p:nvPr/>
            </p:nvSpPr>
            <p:spPr>
              <a:xfrm>
                <a:off x="4561850" y="1454172"/>
                <a:ext cx="315152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desired null: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r>
                  <a:rPr lang="en-US" sz="2400" dirty="0"/>
                  <a:t> dB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dotted line: initial phase and amplitude is the final phase and amplitude resulting from the previous configuration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solid line: random initialization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850" y="1454172"/>
                <a:ext cx="3151527" cy="3416320"/>
              </a:xfrm>
              <a:prstGeom prst="rect">
                <a:avLst/>
              </a:prstGeom>
              <a:blipFill>
                <a:blip r:embed="rId6"/>
                <a:stretch>
                  <a:fillRect l="-2515" t="-1429" r="-50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ECA85-60A1-4566-9C88-2CFA0FBCDC2B}"/>
              </a:ext>
            </a:extLst>
          </p:cNvPr>
          <p:cNvCxnSpPr>
            <a:cxnSpLocks/>
          </p:cNvCxnSpPr>
          <p:nvPr/>
        </p:nvCxnSpPr>
        <p:spPr>
          <a:xfrm>
            <a:off x="4561850" y="1114588"/>
            <a:ext cx="31515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51D40-EEF8-4955-98B9-51A66227C7DF}"/>
              </a:ext>
            </a:extLst>
          </p:cNvPr>
          <p:cNvCxnSpPr>
            <a:cxnSpLocks/>
          </p:cNvCxnSpPr>
          <p:nvPr/>
        </p:nvCxnSpPr>
        <p:spPr>
          <a:xfrm flipH="1">
            <a:off x="4478623" y="5403828"/>
            <a:ext cx="323475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E85D8E-9301-408B-9340-9AD74103E5BF}"/>
              </a:ext>
            </a:extLst>
          </p:cNvPr>
          <p:cNvCxnSpPr>
            <a:cxnSpLocks/>
          </p:cNvCxnSpPr>
          <p:nvPr/>
        </p:nvCxnSpPr>
        <p:spPr>
          <a:xfrm>
            <a:off x="10104895" y="3120195"/>
            <a:ext cx="0" cy="8114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A9A859-8687-DB34-8753-C729BCF4C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" r="5932"/>
          <a:stretch/>
        </p:blipFill>
        <p:spPr>
          <a:xfrm>
            <a:off x="113248" y="3954562"/>
            <a:ext cx="4276428" cy="2058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3E4F8-274E-6F5C-B0FF-3BB520F5B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 r="5805"/>
          <a:stretch/>
        </p:blipFill>
        <p:spPr>
          <a:xfrm>
            <a:off x="7796604" y="3931673"/>
            <a:ext cx="4365983" cy="2113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709DAC-A1D2-90EB-DFC8-FBF45244BD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" r="5805"/>
          <a:stretch/>
        </p:blipFill>
        <p:spPr>
          <a:xfrm>
            <a:off x="7713377" y="909526"/>
            <a:ext cx="4378190" cy="211348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97C520F-D96B-B13C-C00C-FD67A50A10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" r="5932"/>
          <a:stretch/>
        </p:blipFill>
        <p:spPr>
          <a:xfrm>
            <a:off x="86308" y="909526"/>
            <a:ext cx="4392315" cy="2113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226013" y="-65702"/>
            <a:ext cx="373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RSS at 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/>
              <p:nvPr/>
            </p:nvSpPr>
            <p:spPr>
              <a:xfrm>
                <a:off x="4561850" y="1454172"/>
                <a:ext cx="315152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desired null: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−17</m:t>
                    </m:r>
                  </m:oMath>
                </a14:m>
                <a:r>
                  <a:rPr lang="en-US" sz="2400" dirty="0"/>
                  <a:t> dB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dotted line: initial phase and amplitude is the final phase and amplitude resulting from the previous configuration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solid line: random initialization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850" y="1454172"/>
                <a:ext cx="3151527" cy="3416320"/>
              </a:xfrm>
              <a:prstGeom prst="rect">
                <a:avLst/>
              </a:prstGeom>
              <a:blipFill>
                <a:blip r:embed="rId6"/>
                <a:stretch>
                  <a:fillRect l="-2515" t="-1429" r="-50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ECA85-60A1-4566-9C88-2CFA0FBCDC2B}"/>
              </a:ext>
            </a:extLst>
          </p:cNvPr>
          <p:cNvCxnSpPr>
            <a:cxnSpLocks/>
          </p:cNvCxnSpPr>
          <p:nvPr/>
        </p:nvCxnSpPr>
        <p:spPr>
          <a:xfrm>
            <a:off x="4561850" y="1114588"/>
            <a:ext cx="31515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51D40-EEF8-4955-98B9-51A66227C7DF}"/>
              </a:ext>
            </a:extLst>
          </p:cNvPr>
          <p:cNvCxnSpPr>
            <a:cxnSpLocks/>
          </p:cNvCxnSpPr>
          <p:nvPr/>
        </p:nvCxnSpPr>
        <p:spPr>
          <a:xfrm flipH="1">
            <a:off x="4478623" y="5403828"/>
            <a:ext cx="323475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E85D8E-9301-408B-9340-9AD74103E5BF}"/>
              </a:ext>
            </a:extLst>
          </p:cNvPr>
          <p:cNvCxnSpPr>
            <a:cxnSpLocks/>
          </p:cNvCxnSpPr>
          <p:nvPr/>
        </p:nvCxnSpPr>
        <p:spPr>
          <a:xfrm>
            <a:off x="10104895" y="3120195"/>
            <a:ext cx="0" cy="8114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8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85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86</cp:revision>
  <dcterms:created xsi:type="dcterms:W3CDTF">2021-12-07T13:13:18Z</dcterms:created>
  <dcterms:modified xsi:type="dcterms:W3CDTF">2022-10-17T17:48:12Z</dcterms:modified>
</cp:coreProperties>
</file>