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3" r:id="rId2"/>
    <p:sldId id="259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11-Oct-22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11-Oct-22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11-Oct-22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11-Oct-22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11-Oct-22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11-Oct-22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399619" y="0"/>
            <a:ext cx="7392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Possible Directions from Sep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A972C-0C19-4C5F-9833-3E898DC2B591}"/>
              </a:ext>
            </a:extLst>
          </p:cNvPr>
          <p:cNvSpPr txBox="1"/>
          <p:nvPr/>
        </p:nvSpPr>
        <p:spPr>
          <a:xfrm>
            <a:off x="852408" y="2521059"/>
            <a:ext cx="1097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trike="sngStrike" dirty="0"/>
              <a:t>verify with other locations of Tx and Rx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fix client, adversary moving in semi-circular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verify with different set of initialization to know if the memory-based initialization has a benefit</a:t>
            </a:r>
          </a:p>
        </p:txBody>
      </p:sp>
    </p:spTree>
    <p:extLst>
      <p:ext uri="{BB962C8B-B14F-4D97-AF65-F5344CB8AC3E}">
        <p14:creationId xmlns:p14="http://schemas.microsoft.com/office/powerpoint/2010/main" val="41965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/>
              <p:nvPr/>
            </p:nvSpPr>
            <p:spPr>
              <a:xfrm>
                <a:off x="454359" y="5285713"/>
                <a:ext cx="2932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Tx: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GHz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in meters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9" y="5285713"/>
                <a:ext cx="2932071" cy="1200329"/>
              </a:xfrm>
              <a:prstGeom prst="rect">
                <a:avLst/>
              </a:prstGeom>
              <a:blipFill>
                <a:blip r:embed="rId2"/>
                <a:stretch>
                  <a:fillRect l="-2911" t="-4061" r="-166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61B0611A-1AE6-EFC2-E2DB-D55C7C57A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315"/>
          <a:stretch/>
        </p:blipFill>
        <p:spPr>
          <a:xfrm>
            <a:off x="6374087" y="1970394"/>
            <a:ext cx="5817913" cy="291721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9622EA3-ECEA-E6FD-4FA4-0AE0D2769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441"/>
          <a:stretch/>
        </p:blipFill>
        <p:spPr>
          <a:xfrm>
            <a:off x="0" y="1970394"/>
            <a:ext cx="5809878" cy="2917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62BA8-3194-D389-97B7-7BBD259E250B}"/>
              </a:ext>
            </a:extLst>
          </p:cNvPr>
          <p:cNvSpPr txBox="1"/>
          <p:nvPr/>
        </p:nvSpPr>
        <p:spPr>
          <a:xfrm>
            <a:off x="3115209" y="1508729"/>
            <a:ext cx="5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81614-ECD7-AA45-97F5-B2D3C7AA19C7}"/>
              </a:ext>
            </a:extLst>
          </p:cNvPr>
          <p:cNvSpPr txBox="1"/>
          <p:nvPr/>
        </p:nvSpPr>
        <p:spPr>
          <a:xfrm>
            <a:off x="9283043" y="1505769"/>
            <a:ext cx="5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9403ABB6-5DF4-4AD9-BDCF-AA0D19C7D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"/>
          <a:stretch/>
        </p:blipFill>
        <p:spPr>
          <a:xfrm>
            <a:off x="7692770" y="3888390"/>
            <a:ext cx="4499229" cy="227023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131FA25-5DD4-1F74-0499-7CE6F3695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"/>
          <a:stretch/>
        </p:blipFill>
        <p:spPr>
          <a:xfrm>
            <a:off x="0" y="3882075"/>
            <a:ext cx="4760644" cy="2405375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38ED961-B97B-649A-2BF7-35CCD603F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"/>
          <a:stretch/>
        </p:blipFill>
        <p:spPr>
          <a:xfrm>
            <a:off x="0" y="1032667"/>
            <a:ext cx="4760644" cy="2405375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18415D3-FAAE-0102-05CA-12FF70CF6B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"/>
          <a:stretch/>
        </p:blipFill>
        <p:spPr>
          <a:xfrm>
            <a:off x="7692771" y="1032667"/>
            <a:ext cx="4499229" cy="2267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852047" y="0"/>
            <a:ext cx="8487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of Electric Field in z-Direction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4650943" y="1606273"/>
                <a:ext cx="315152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 w.r.t. client: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US" sz="2400" dirty="0"/>
                  <a:t> dB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dotted line: initialization is the final phase and amplitude resulting from the previous configuration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solid line: random initialization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43" y="1606273"/>
                <a:ext cx="3151527" cy="3785652"/>
              </a:xfrm>
              <a:prstGeom prst="rect">
                <a:avLst/>
              </a:prstGeom>
              <a:blipFill>
                <a:blip r:embed="rId6"/>
                <a:stretch>
                  <a:fillRect l="-2708" t="-1286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E04E05E-ED24-FF5F-6B86-3059502EF03D}"/>
              </a:ext>
            </a:extLst>
          </p:cNvPr>
          <p:cNvSpPr txBox="1"/>
          <p:nvPr/>
        </p:nvSpPr>
        <p:spPr>
          <a:xfrm>
            <a:off x="0" y="707886"/>
            <a:ext cx="5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1158A-797B-17D3-F24F-849FFAB57B65}"/>
              </a:ext>
            </a:extLst>
          </p:cNvPr>
          <p:cNvSpPr txBox="1"/>
          <p:nvPr/>
        </p:nvSpPr>
        <p:spPr>
          <a:xfrm>
            <a:off x="-9806" y="3531990"/>
            <a:ext cx="5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92</cp:revision>
  <dcterms:created xsi:type="dcterms:W3CDTF">2021-12-07T13:13:18Z</dcterms:created>
  <dcterms:modified xsi:type="dcterms:W3CDTF">2022-10-11T14:18:25Z</dcterms:modified>
</cp:coreProperties>
</file>