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3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2AD11E7-F960-405F-925C-CD33935FE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3168" r="6314"/>
          <a:stretch/>
        </p:blipFill>
        <p:spPr>
          <a:xfrm>
            <a:off x="330339" y="3851330"/>
            <a:ext cx="4547432" cy="229878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50F034D-E6D1-435D-B7BB-164F3C5C2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315"/>
          <a:stretch/>
        </p:blipFill>
        <p:spPr>
          <a:xfrm>
            <a:off x="7153084" y="3851330"/>
            <a:ext cx="4584557" cy="229878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F8CBD0E-22B4-404E-B87A-79ACE5086D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441"/>
          <a:stretch/>
        </p:blipFill>
        <p:spPr>
          <a:xfrm>
            <a:off x="7062214" y="707886"/>
            <a:ext cx="4675427" cy="234759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3449559-5874-4B5B-A1B9-C6152EE5B4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3168" r="6568"/>
          <a:stretch/>
        </p:blipFill>
        <p:spPr>
          <a:xfrm>
            <a:off x="330339" y="803346"/>
            <a:ext cx="4546566" cy="2298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blipFill>
                <a:blip r:embed="rId6"/>
                <a:stretch>
                  <a:fillRect l="-2703" t="-4061" r="-187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2E9C9-0A5D-43B6-912D-68D36DF2A8FA}"/>
              </a:ext>
            </a:extLst>
          </p:cNvPr>
          <p:cNvCxnSpPr>
            <a:stCxn id="4" idx="3"/>
          </p:cNvCxnSpPr>
          <p:nvPr/>
        </p:nvCxnSpPr>
        <p:spPr>
          <a:xfrm flipV="1">
            <a:off x="4876905" y="1952738"/>
            <a:ext cx="2185309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698C55-0109-40B1-B1DA-B66C55A6BDE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877771" y="4998591"/>
            <a:ext cx="2275313" cy="21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96124-F8C5-4422-B263-E94F4FCF9715}"/>
              </a:ext>
            </a:extLst>
          </p:cNvPr>
          <p:cNvCxnSpPr>
            <a:cxnSpLocks/>
          </p:cNvCxnSpPr>
          <p:nvPr/>
        </p:nvCxnSpPr>
        <p:spPr>
          <a:xfrm>
            <a:off x="9698505" y="3138121"/>
            <a:ext cx="3434" cy="713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BD5D52D-7484-4647-B666-8165A256C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04850"/>
            <a:ext cx="11430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B643AF9-2842-4297-9CDF-7F146A39E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5024" r="5678"/>
          <a:stretch/>
        </p:blipFill>
        <p:spPr>
          <a:xfrm>
            <a:off x="114126" y="3923110"/>
            <a:ext cx="4364497" cy="211348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D500AD6C-49AD-45B5-8FB3-E2D74DA85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5122" r="5424"/>
          <a:stretch/>
        </p:blipFill>
        <p:spPr>
          <a:xfrm>
            <a:off x="7713377" y="3931672"/>
            <a:ext cx="4374991" cy="2110628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4872F773-10CE-440F-B68A-CB78258B0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5122" r="5170"/>
          <a:stretch/>
        </p:blipFill>
        <p:spPr>
          <a:xfrm>
            <a:off x="7713377" y="821410"/>
            <a:ext cx="4374991" cy="2104919"/>
          </a:xfrm>
          <a:prstGeom prst="rect">
            <a:avLst/>
          </a:prstGeom>
        </p:spPr>
      </p:pic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88823724-8E38-4ADB-B692-8F8066C0F3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5122" r="5295"/>
          <a:stretch/>
        </p:blipFill>
        <p:spPr>
          <a:xfrm>
            <a:off x="103632" y="821410"/>
            <a:ext cx="4374991" cy="2107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561850" y="1454172"/>
                <a:ext cx="315152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dotted line: initial phase and amplitude is the final phase and amplitude resulting from the previous configuration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solid line: identical initialization across all configurations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850" y="1454172"/>
                <a:ext cx="3151527" cy="3785652"/>
              </a:xfrm>
              <a:prstGeom prst="rect">
                <a:avLst/>
              </a:prstGeom>
              <a:blipFill>
                <a:blip r:embed="rId6"/>
                <a:stretch>
                  <a:fillRect l="-2515" t="-1288" r="-502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ECA85-60A1-4566-9C88-2CFA0FBCDC2B}"/>
              </a:ext>
            </a:extLst>
          </p:cNvPr>
          <p:cNvCxnSpPr>
            <a:cxnSpLocks/>
          </p:cNvCxnSpPr>
          <p:nvPr/>
        </p:nvCxnSpPr>
        <p:spPr>
          <a:xfrm>
            <a:off x="4561850" y="1114588"/>
            <a:ext cx="31515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51D40-EEF8-4955-98B9-51A66227C7DF}"/>
              </a:ext>
            </a:extLst>
          </p:cNvPr>
          <p:cNvCxnSpPr>
            <a:cxnSpLocks/>
          </p:cNvCxnSpPr>
          <p:nvPr/>
        </p:nvCxnSpPr>
        <p:spPr>
          <a:xfrm flipH="1">
            <a:off x="4478623" y="5403828"/>
            <a:ext cx="323475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E85D8E-9301-408B-9340-9AD74103E5BF}"/>
              </a:ext>
            </a:extLst>
          </p:cNvPr>
          <p:cNvCxnSpPr>
            <a:cxnSpLocks/>
          </p:cNvCxnSpPr>
          <p:nvPr/>
        </p:nvCxnSpPr>
        <p:spPr>
          <a:xfrm>
            <a:off x="10104895" y="3120195"/>
            <a:ext cx="0" cy="811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81</cp:revision>
  <dcterms:created xsi:type="dcterms:W3CDTF">2021-12-07T13:13:18Z</dcterms:created>
  <dcterms:modified xsi:type="dcterms:W3CDTF">2022-09-18T20:27:46Z</dcterms:modified>
</cp:coreProperties>
</file>