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3" r:id="rId2"/>
    <p:sldId id="259" r:id="rId3"/>
    <p:sldId id="29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87BA-8187-42C1-8D66-B5ED0876BBD9}" type="datetimeFigureOut">
              <a:rPr lang="en-US" smtClean="0"/>
              <a:t>26-Sep-22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F1870-BC81-413D-AC86-A69E7D49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6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87D2-90DD-4F9D-AA7C-88FB53AA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0E0A-7A12-4B17-B3BD-DA727675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3E95-5285-4CBE-AFE9-B061D21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0F94-D106-4154-9E22-39E20D60CFB4}" type="datetime1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4842-24A1-4206-BB44-5FF80AFF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C3D3-2DF5-4819-A21B-3627E197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B6430-656D-4846-B771-20E210602D4B}"/>
              </a:ext>
            </a:extLst>
          </p:cNvPr>
          <p:cNvSpPr txBox="1"/>
          <p:nvPr userDrawn="1"/>
        </p:nvSpPr>
        <p:spPr>
          <a:xfrm>
            <a:off x="10668000" y="635635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Slide </a:t>
            </a:r>
            <a:fld id="{C3A95930-B536-4EE5-9F7F-FE65B579669B}" type="slidenum">
              <a:rPr lang="en-US" sz="2400" smtClean="0">
                <a:solidFill>
                  <a:schemeClr val="accent2">
                    <a:lumMod val="75000"/>
                  </a:schemeClr>
                </a:solidFill>
              </a:rPr>
              <a:t>‹#›</a:t>
            </a:fld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/3</a:t>
            </a:r>
          </a:p>
        </p:txBody>
      </p:sp>
    </p:spTree>
    <p:extLst>
      <p:ext uri="{BB962C8B-B14F-4D97-AF65-F5344CB8AC3E}">
        <p14:creationId xmlns:p14="http://schemas.microsoft.com/office/powerpoint/2010/main" val="13882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04B9-5C8E-4988-8D61-4506DC77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32DEC-A286-468B-A652-39190D2E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EFA0-91F3-4E1F-841C-0F90763A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D52E-CA0A-48E7-A5E4-4326A8609936}" type="datetime1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213C-90C2-4BCB-A439-AD761B6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1743-6BFC-4A32-81F1-49A3590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54BEA-ECA4-48A3-9B62-BEE3C2D6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BCF1-782E-4DB7-81C9-2D06C704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1524-F9BE-4080-A9BA-24D9CE74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D6C6-6206-46A4-A5FE-441D5A4B158D}" type="datetime1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CEF1-8EEA-4DAE-B270-2A702049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C985-5C95-48B1-92EB-AC2CD6ED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ED49-07CD-45DA-BF44-CDD25CE4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2658-6687-4176-AE95-B12F4F07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CA58-5FB2-4EE0-B636-5179B989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9B17-4145-48CB-AC0B-0A656F5DFA2B}" type="datetime1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17B2-FC4B-4B79-9443-140B1FC3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025B-F9B3-460B-AC70-C73CAABD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BD7D-6C64-4B19-A8E2-CEF137ED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7154-FDA6-456B-8870-58C6B743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A018-8E8C-4593-9BDC-0D849E1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6897-8CAD-462B-BE45-B76CA7E6ED58}" type="datetime1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345B-2114-498E-AF82-41E0998A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48E5-C1D7-4FD6-A7D2-100C29C2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FFEE-E285-4872-BD75-25A15172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0953-FADD-4D80-83DD-0F954784C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E1E5-0B69-40A3-875F-3BAB4194E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A4338-9F6C-4729-B266-76035AD4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6BD6-07DC-4B83-9FA3-2ED0FCAAE112}" type="datetime1">
              <a:rPr lang="en-US" smtClean="0"/>
              <a:t>26-Sep-22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4055-7EF9-487D-A5F4-3C6F3C9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CF24-7D7F-4BA0-A087-B51729B5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71D-B463-4190-87B9-501B3B92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010E-1605-4368-8766-63503F33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6D87-790A-4006-AF79-228D5366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18E0C-1EF5-44EE-A1C0-C958B3C16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D619A-DE41-4483-9014-24D615E0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585EC-36E5-4442-A362-502A244A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0242-43E6-4908-981F-26EE3FFECD68}" type="datetime1">
              <a:rPr lang="en-US" smtClean="0"/>
              <a:t>26-Sep-22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C05C-0294-4686-9CD1-B4FFCCD7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D9B15-954E-44C4-9B1A-EE8FEA24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4C53-07F1-4DBE-9662-B3E36DBF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6E9FB-23C3-435C-B816-05C3DD88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DF-69A7-4BD8-94C2-CD84B9F9563C}" type="datetime1">
              <a:rPr lang="en-US" smtClean="0"/>
              <a:t>26-Sep-22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E2AA6-F08F-4DFE-B074-7A98F49D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0840-6451-4366-8354-8B1FEEB3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0B72-0CC4-4AF0-948E-D2F7CB38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B771-EC82-4367-889B-12C4E04ECE24}" type="datetime1">
              <a:rPr lang="en-US" smtClean="0"/>
              <a:t>26-Sep-22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47C09-8A56-4998-BDAD-561408C5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F57D4-B12E-44F0-9A9A-F3CDA39A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2E38-9041-4E39-BAD0-C91F12D4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275A-08BE-47C2-A092-A19FC311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7EAE-E272-470B-9067-255E7E538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C2819-16A7-45DD-9899-7052A99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6DF2-9348-43BB-8F43-91B2EA791716}" type="datetime1">
              <a:rPr lang="en-US" smtClean="0"/>
              <a:t>26-Sep-22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A865-9B45-44C5-8A1B-2DDDA90B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D728-D5CD-435B-A6D3-DD346371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ADE0-38C6-4D77-ADD3-F11692BC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27D2B-CA43-49BD-85E2-19118331F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96705-E7D9-47C5-82FB-00E8CA0D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8BB83-E6C6-499D-8349-B27BB948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5FA5-E0D3-4307-BD38-9519EBAC5241}" type="datetime1">
              <a:rPr lang="en-US" smtClean="0"/>
              <a:t>26-Sep-22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F197-3B40-4C53-9464-E08CB7B3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EBB2B-20EA-4B0E-84E0-BAB26137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1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C67A7-04BF-47BC-B0E8-3F63C964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9801-0A9B-46B9-83BB-3B22B0A9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E6E8-0861-4176-BBAF-12BFBF742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34A2-2C87-4B99-9FAF-5FC8B5041EFC}" type="datetime1">
              <a:rPr lang="en-US" smtClean="0"/>
              <a:t>26-Sep-22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56FC-0F49-4748-90F9-9762DAB91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34F8-8F10-4940-9F75-F68BB3E5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399619" y="0"/>
            <a:ext cx="7392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Possible Directions from Last Week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A972C-0C19-4C5F-9833-3E898DC2B591}"/>
              </a:ext>
            </a:extLst>
          </p:cNvPr>
          <p:cNvSpPr txBox="1"/>
          <p:nvPr/>
        </p:nvSpPr>
        <p:spPr>
          <a:xfrm>
            <a:off x="852408" y="2521059"/>
            <a:ext cx="1097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verify with other locations of Tx and Rx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fix client, adversary moving in semi-circular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verify with different set of initialization to know if the memory-based initialization has a benefit</a:t>
            </a:r>
          </a:p>
        </p:txBody>
      </p:sp>
    </p:spTree>
    <p:extLst>
      <p:ext uri="{BB962C8B-B14F-4D97-AF65-F5344CB8AC3E}">
        <p14:creationId xmlns:p14="http://schemas.microsoft.com/office/powerpoint/2010/main" val="419656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chart&#10;&#10;Description automatically generated">
            <a:extLst>
              <a:ext uri="{FF2B5EF4-FFF2-40B4-BE49-F238E27FC236}">
                <a16:creationId xmlns:a16="http://schemas.microsoft.com/office/drawing/2014/main" id="{9B2350A4-5835-8288-1791-F4267069BF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" t="5122" r="6568"/>
          <a:stretch/>
        </p:blipFill>
        <p:spPr>
          <a:xfrm>
            <a:off x="416952" y="4068163"/>
            <a:ext cx="4490755" cy="2240354"/>
          </a:xfrm>
          <a:prstGeom prst="rect">
            <a:avLst/>
          </a:prstGeom>
        </p:spPr>
      </p:pic>
      <p:pic>
        <p:nvPicPr>
          <p:cNvPr id="10" name="Picture 9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65C3F55E-7E08-9F12-ED43-E2B88AD1C0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" t="3125" r="6695"/>
          <a:stretch/>
        </p:blipFill>
        <p:spPr>
          <a:xfrm>
            <a:off x="7153084" y="4017810"/>
            <a:ext cx="4490754" cy="2290707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F03A3D42-4CCC-F8E4-09DD-1C2DF1C027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" t="5122" r="6822"/>
          <a:stretch/>
        </p:blipFill>
        <p:spPr>
          <a:xfrm>
            <a:off x="7062214" y="705411"/>
            <a:ext cx="4529881" cy="2266230"/>
          </a:xfrm>
          <a:prstGeom prst="rect">
            <a:avLst/>
          </a:prstGeom>
        </p:spPr>
      </p:pic>
      <p:pic>
        <p:nvPicPr>
          <p:cNvPr id="3" name="Picture 2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088F2C55-1149-0086-494B-48417C8717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" t="3168" r="6440"/>
          <a:stretch/>
        </p:blipFill>
        <p:spPr>
          <a:xfrm>
            <a:off x="340963" y="707886"/>
            <a:ext cx="4490754" cy="2283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076703" y="0"/>
            <a:ext cx="803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(</a:t>
            </a:r>
            <a:r>
              <a:rPr lang="en-US" sz="4000" dirty="0" err="1">
                <a:solidFill>
                  <a:schemeClr val="accent1"/>
                </a:solidFill>
              </a:rPr>
              <a:t>x,y</a:t>
            </a:r>
            <a:r>
              <a:rPr lang="en-US" sz="4000" dirty="0">
                <a:solidFill>
                  <a:schemeClr val="accent1"/>
                </a:solidFill>
              </a:rPr>
              <a:t>)-Position of Agents and Receivers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A972C-0C19-4C5F-9833-3E898DC2B591}"/>
                  </a:ext>
                </a:extLst>
              </p:cNvPr>
              <p:cNvSpPr txBox="1"/>
              <p:nvPr/>
            </p:nvSpPr>
            <p:spPr>
              <a:xfrm>
                <a:off x="4876905" y="2651001"/>
                <a:ext cx="29320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# Tx: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frequency: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2.5</m:t>
                    </m:r>
                  </m:oMath>
                </a14:m>
                <a:r>
                  <a:rPr lang="en-US" sz="2400" dirty="0"/>
                  <a:t> GHz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position in meters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A972C-0C19-4C5F-9833-3E898DC2B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05" y="2651001"/>
                <a:ext cx="2932071" cy="1200329"/>
              </a:xfrm>
              <a:prstGeom prst="rect">
                <a:avLst/>
              </a:prstGeom>
              <a:blipFill>
                <a:blip r:embed="rId6"/>
                <a:stretch>
                  <a:fillRect l="-2703" t="-4061" r="-187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A2E9C9-0A5D-43B6-912D-68D36DF2A8FA}"/>
              </a:ext>
            </a:extLst>
          </p:cNvPr>
          <p:cNvCxnSpPr>
            <a:cxnSpLocks/>
          </p:cNvCxnSpPr>
          <p:nvPr/>
        </p:nvCxnSpPr>
        <p:spPr>
          <a:xfrm flipV="1">
            <a:off x="4876905" y="1952738"/>
            <a:ext cx="2185309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698C55-0109-40B1-B1DA-B66C55A6BDE4}"/>
              </a:ext>
            </a:extLst>
          </p:cNvPr>
          <p:cNvCxnSpPr>
            <a:cxnSpLocks/>
          </p:cNvCxnSpPr>
          <p:nvPr/>
        </p:nvCxnSpPr>
        <p:spPr>
          <a:xfrm flipH="1">
            <a:off x="4877771" y="4998591"/>
            <a:ext cx="2275313" cy="213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196124-F8C5-4422-B263-E94F4FCF9715}"/>
              </a:ext>
            </a:extLst>
          </p:cNvPr>
          <p:cNvCxnSpPr>
            <a:cxnSpLocks/>
          </p:cNvCxnSpPr>
          <p:nvPr/>
        </p:nvCxnSpPr>
        <p:spPr>
          <a:xfrm>
            <a:off x="9698505" y="3138121"/>
            <a:ext cx="3434" cy="71320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13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C6F3762C-9009-E012-16F6-B321CFE1B2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2" r="5551"/>
          <a:stretch/>
        </p:blipFill>
        <p:spPr>
          <a:xfrm>
            <a:off x="36857" y="3931672"/>
            <a:ext cx="4564620" cy="2185257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C6063F18-6735-1862-E215-EF15CC6F7F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2" r="5551"/>
          <a:stretch/>
        </p:blipFill>
        <p:spPr>
          <a:xfrm>
            <a:off x="7713377" y="3931673"/>
            <a:ext cx="4426985" cy="2119366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DD033A34-8A2F-104F-5052-5668C7A7E8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2" r="5932"/>
          <a:stretch/>
        </p:blipFill>
        <p:spPr>
          <a:xfrm>
            <a:off x="7594168" y="821410"/>
            <a:ext cx="4546195" cy="2185260"/>
          </a:xfrm>
          <a:prstGeom prst="rect">
            <a:avLst/>
          </a:prstGeom>
        </p:spPr>
      </p:pic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2DF41FD0-C364-340E-E983-315962D6171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2" r="5805"/>
          <a:stretch/>
        </p:blipFill>
        <p:spPr>
          <a:xfrm>
            <a:off x="0" y="821410"/>
            <a:ext cx="4552339" cy="2185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1012556" y="0"/>
            <a:ext cx="10166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Amplitude Pattern of Electric Field in z-Direction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3903DA-2C27-4958-82D9-5B499C735381}"/>
                  </a:ext>
                </a:extLst>
              </p:cNvPr>
              <p:cNvSpPr txBox="1"/>
              <p:nvPr/>
            </p:nvSpPr>
            <p:spPr>
              <a:xfrm>
                <a:off x="4552339" y="1222356"/>
                <a:ext cx="3151527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desired null w.r.t. client: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6.5</m:t>
                    </m:r>
                  </m:oMath>
                </a14:m>
                <a:r>
                  <a:rPr lang="en-US" sz="2400" dirty="0"/>
                  <a:t> dB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dotted line: initial phase and amplitude is the final phase and amplitude resulting from the previous configuration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solid line: identical initialization across all configurations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3903DA-2C27-4958-82D9-5B499C735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39" y="1222356"/>
                <a:ext cx="3151527" cy="4154984"/>
              </a:xfrm>
              <a:prstGeom prst="rect">
                <a:avLst/>
              </a:prstGeom>
              <a:blipFill>
                <a:blip r:embed="rId6"/>
                <a:stretch>
                  <a:fillRect l="-2708" t="-1175" r="-4836" b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FECA85-60A1-4566-9C88-2CFA0FBCDC2B}"/>
              </a:ext>
            </a:extLst>
          </p:cNvPr>
          <p:cNvCxnSpPr>
            <a:cxnSpLocks/>
          </p:cNvCxnSpPr>
          <p:nvPr/>
        </p:nvCxnSpPr>
        <p:spPr>
          <a:xfrm>
            <a:off x="4561850" y="1114588"/>
            <a:ext cx="315152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251D40-EEF8-4955-98B9-51A66227C7DF}"/>
              </a:ext>
            </a:extLst>
          </p:cNvPr>
          <p:cNvCxnSpPr>
            <a:cxnSpLocks/>
          </p:cNvCxnSpPr>
          <p:nvPr/>
        </p:nvCxnSpPr>
        <p:spPr>
          <a:xfrm flipH="1">
            <a:off x="4478623" y="5403828"/>
            <a:ext cx="323475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E85D8E-9301-408B-9340-9AD74103E5BF}"/>
              </a:ext>
            </a:extLst>
          </p:cNvPr>
          <p:cNvCxnSpPr>
            <a:cxnSpLocks/>
          </p:cNvCxnSpPr>
          <p:nvPr/>
        </p:nvCxnSpPr>
        <p:spPr>
          <a:xfrm>
            <a:off x="10104895" y="3120195"/>
            <a:ext cx="0" cy="81147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33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103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Chakrabarti</dc:creator>
  <cp:lastModifiedBy>Kushal Chakrabarti</cp:lastModifiedBy>
  <cp:revision>88</cp:revision>
  <dcterms:created xsi:type="dcterms:W3CDTF">2021-12-07T13:13:18Z</dcterms:created>
  <dcterms:modified xsi:type="dcterms:W3CDTF">2022-09-26T05:30:19Z</dcterms:modified>
</cp:coreProperties>
</file>