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0104100" cy="15081250"/>
  <p:notesSz cx="20104100" cy="150812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4"/>
  </p:normalViewPr>
  <p:slideViewPr>
    <p:cSldViewPr>
      <p:cViewPr>
        <p:scale>
          <a:sx n="40" d="100"/>
          <a:sy n="40" d="100"/>
        </p:scale>
        <p:origin x="810" y="-3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4675187"/>
            <a:ext cx="17088486" cy="3167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8445500"/>
            <a:ext cx="14072870" cy="3770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26-Jul-22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26-Jul-22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3468687"/>
            <a:ext cx="8745284" cy="995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3468687"/>
            <a:ext cx="8745284" cy="995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26-Jul-22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26-Jul-22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26-Jul-22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-1"/>
            <a:ext cx="20104100" cy="1507807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76039" y="212209"/>
            <a:ext cx="1508505" cy="154271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3419791" y="67013"/>
            <a:ext cx="12705715" cy="1564640"/>
          </a:xfrm>
          <a:custGeom>
            <a:avLst/>
            <a:gdLst/>
            <a:ahLst/>
            <a:cxnLst/>
            <a:rect l="l" t="t" r="r" b="b"/>
            <a:pathLst>
              <a:path w="12705715" h="1564639">
                <a:moveTo>
                  <a:pt x="0" y="260725"/>
                </a:moveTo>
                <a:lnTo>
                  <a:pt x="4201" y="213864"/>
                </a:lnTo>
                <a:lnTo>
                  <a:pt x="16313" y="169757"/>
                </a:lnTo>
                <a:lnTo>
                  <a:pt x="35601" y="129140"/>
                </a:lnTo>
                <a:lnTo>
                  <a:pt x="61325" y="92751"/>
                </a:lnTo>
                <a:lnTo>
                  <a:pt x="92751" y="61325"/>
                </a:lnTo>
                <a:lnTo>
                  <a:pt x="129140" y="35601"/>
                </a:lnTo>
                <a:lnTo>
                  <a:pt x="169757" y="16313"/>
                </a:lnTo>
                <a:lnTo>
                  <a:pt x="213864" y="4201"/>
                </a:lnTo>
                <a:lnTo>
                  <a:pt x="260725" y="0"/>
                </a:lnTo>
                <a:lnTo>
                  <a:pt x="12444647" y="0"/>
                </a:lnTo>
                <a:lnTo>
                  <a:pt x="12491508" y="4201"/>
                </a:lnTo>
                <a:lnTo>
                  <a:pt x="12535615" y="16313"/>
                </a:lnTo>
                <a:lnTo>
                  <a:pt x="12576231" y="35601"/>
                </a:lnTo>
                <a:lnTo>
                  <a:pt x="12612621" y="61325"/>
                </a:lnTo>
                <a:lnTo>
                  <a:pt x="12644046" y="92751"/>
                </a:lnTo>
                <a:lnTo>
                  <a:pt x="12669771" y="129140"/>
                </a:lnTo>
                <a:lnTo>
                  <a:pt x="12689058" y="169757"/>
                </a:lnTo>
                <a:lnTo>
                  <a:pt x="12701171" y="213864"/>
                </a:lnTo>
                <a:lnTo>
                  <a:pt x="12705372" y="260725"/>
                </a:lnTo>
                <a:lnTo>
                  <a:pt x="12705372" y="1303625"/>
                </a:lnTo>
                <a:lnTo>
                  <a:pt x="12701171" y="1350485"/>
                </a:lnTo>
                <a:lnTo>
                  <a:pt x="12689058" y="1394592"/>
                </a:lnTo>
                <a:lnTo>
                  <a:pt x="12669771" y="1435209"/>
                </a:lnTo>
                <a:lnTo>
                  <a:pt x="12644046" y="1471598"/>
                </a:lnTo>
                <a:lnTo>
                  <a:pt x="12612621" y="1503024"/>
                </a:lnTo>
                <a:lnTo>
                  <a:pt x="12576231" y="1528749"/>
                </a:lnTo>
                <a:lnTo>
                  <a:pt x="12535615" y="1548036"/>
                </a:lnTo>
                <a:lnTo>
                  <a:pt x="12491508" y="1560149"/>
                </a:lnTo>
                <a:lnTo>
                  <a:pt x="12444647" y="1564350"/>
                </a:lnTo>
                <a:lnTo>
                  <a:pt x="260725" y="1564350"/>
                </a:lnTo>
                <a:lnTo>
                  <a:pt x="213864" y="1560149"/>
                </a:lnTo>
                <a:lnTo>
                  <a:pt x="169757" y="1548036"/>
                </a:lnTo>
                <a:lnTo>
                  <a:pt x="129140" y="1528749"/>
                </a:lnTo>
                <a:lnTo>
                  <a:pt x="92751" y="1503024"/>
                </a:lnTo>
                <a:lnTo>
                  <a:pt x="61325" y="1471598"/>
                </a:lnTo>
                <a:lnTo>
                  <a:pt x="35601" y="1435209"/>
                </a:lnTo>
                <a:lnTo>
                  <a:pt x="16313" y="1394592"/>
                </a:lnTo>
                <a:lnTo>
                  <a:pt x="4201" y="1350485"/>
                </a:lnTo>
                <a:lnTo>
                  <a:pt x="0" y="1303625"/>
                </a:lnTo>
                <a:lnTo>
                  <a:pt x="0" y="260725"/>
                </a:lnTo>
                <a:close/>
              </a:path>
            </a:pathLst>
          </a:custGeom>
          <a:ln w="26177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603250"/>
            <a:ext cx="18093690" cy="241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3468687"/>
            <a:ext cx="18093690" cy="995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4025563"/>
            <a:ext cx="6433312" cy="754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4025563"/>
            <a:ext cx="4623943" cy="754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26-Jul-22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4025563"/>
            <a:ext cx="4623943" cy="754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85687" y="291465"/>
            <a:ext cx="11659235" cy="13099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25245" algn="ctr">
              <a:lnSpc>
                <a:spcPct val="100000"/>
              </a:lnSpc>
              <a:spcBef>
                <a:spcPts val="95"/>
              </a:spcBef>
            </a:pPr>
            <a:r>
              <a:rPr lang="en-US" sz="2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Securing Connected Vehicles, Soldiers, and Platforms in Contested Environments (CRA-4)</a:t>
            </a:r>
          </a:p>
          <a:p>
            <a:pPr marL="12700" marR="5080" indent="1325245" algn="ctr">
              <a:lnSpc>
                <a:spcPct val="100000"/>
              </a:lnSpc>
              <a:spcBef>
                <a:spcPts val="95"/>
              </a:spcBef>
            </a:pPr>
            <a:r>
              <a:rPr sz="2750" spc="-10" dirty="0">
                <a:latin typeface="Arial"/>
                <a:cs typeface="Arial"/>
              </a:rPr>
              <a:t> 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41850" y="1144053"/>
            <a:ext cx="990600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1069" marR="5080" indent="-929005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Arial"/>
                <a:cs typeface="Arial"/>
              </a:rPr>
              <a:t>This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research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is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supported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by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U.S.</a:t>
            </a:r>
            <a:r>
              <a:rPr sz="2200" b="1" spc="-140" dirty="0">
                <a:latin typeface="Arial"/>
                <a:cs typeface="Arial"/>
              </a:rPr>
              <a:t> </a:t>
            </a:r>
            <a:r>
              <a:rPr sz="2200" b="1" spc="-20" dirty="0">
                <a:latin typeface="Arial"/>
                <a:cs typeface="Arial"/>
              </a:rPr>
              <a:t>Army </a:t>
            </a:r>
            <a:r>
              <a:rPr sz="2200" b="1" dirty="0">
                <a:latin typeface="Arial"/>
                <a:cs typeface="Arial"/>
              </a:rPr>
              <a:t>Grant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No.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W911NF2120076</a:t>
            </a:r>
            <a:endParaRPr sz="2200" dirty="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01383" y="-380363"/>
            <a:ext cx="19493298" cy="1625081"/>
            <a:chOff x="401383" y="119368"/>
            <a:chExt cx="19493298" cy="1625081"/>
          </a:xfrm>
        </p:grpSpPr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383" y="119368"/>
              <a:ext cx="1039409" cy="159855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22028" y="119368"/>
              <a:ext cx="2708468" cy="162508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83562" y="119368"/>
              <a:ext cx="1611119" cy="1594366"/>
            </a:xfrm>
            <a:prstGeom prst="rect">
              <a:avLst/>
            </a:prstGeom>
          </p:spPr>
        </p:pic>
      </p:grpSp>
      <p:grpSp>
        <p:nvGrpSpPr>
          <p:cNvPr id="53" name="object 3">
            <a:extLst>
              <a:ext uri="{FF2B5EF4-FFF2-40B4-BE49-F238E27FC236}">
                <a16:creationId xmlns:a16="http://schemas.microsoft.com/office/drawing/2014/main" id="{B5A20B7D-2918-B64B-4598-491758343A9D}"/>
              </a:ext>
            </a:extLst>
          </p:cNvPr>
          <p:cNvGrpSpPr/>
          <p:nvPr/>
        </p:nvGrpSpPr>
        <p:grpSpPr>
          <a:xfrm>
            <a:off x="196082" y="1865839"/>
            <a:ext cx="6379210" cy="6152515"/>
            <a:chOff x="196082" y="1865839"/>
            <a:chExt cx="6379210" cy="6152515"/>
          </a:xfrm>
        </p:grpSpPr>
        <p:sp>
          <p:nvSpPr>
            <p:cNvPr id="54" name="object 4">
              <a:extLst>
                <a:ext uri="{FF2B5EF4-FFF2-40B4-BE49-F238E27FC236}">
                  <a16:creationId xmlns:a16="http://schemas.microsoft.com/office/drawing/2014/main" id="{B4C00CA1-A8A9-9954-7B89-1D80D4D52194}"/>
                </a:ext>
              </a:extLst>
            </p:cNvPr>
            <p:cNvSpPr/>
            <p:nvPr/>
          </p:nvSpPr>
          <p:spPr>
            <a:xfrm>
              <a:off x="209417" y="1879174"/>
              <a:ext cx="6352540" cy="6125845"/>
            </a:xfrm>
            <a:custGeom>
              <a:avLst/>
              <a:gdLst/>
              <a:ahLst/>
              <a:cxnLst/>
              <a:rect l="l" t="t" r="r" b="b"/>
              <a:pathLst>
                <a:path w="6352540" h="6125845">
                  <a:moveTo>
                    <a:pt x="6099232" y="0"/>
                  </a:moveTo>
                  <a:lnTo>
                    <a:pt x="253104" y="0"/>
                  </a:lnTo>
                  <a:lnTo>
                    <a:pt x="207608" y="4077"/>
                  </a:lnTo>
                  <a:lnTo>
                    <a:pt x="164787" y="15834"/>
                  </a:lnTo>
                  <a:lnTo>
                    <a:pt x="125357" y="34556"/>
                  </a:lnTo>
                  <a:lnTo>
                    <a:pt x="90032" y="59526"/>
                  </a:lnTo>
                  <a:lnTo>
                    <a:pt x="59526" y="90032"/>
                  </a:lnTo>
                  <a:lnTo>
                    <a:pt x="34556" y="125357"/>
                  </a:lnTo>
                  <a:lnTo>
                    <a:pt x="15834" y="164787"/>
                  </a:lnTo>
                  <a:lnTo>
                    <a:pt x="4077" y="207608"/>
                  </a:lnTo>
                  <a:lnTo>
                    <a:pt x="0" y="253104"/>
                  </a:lnTo>
                  <a:lnTo>
                    <a:pt x="0" y="5872363"/>
                  </a:lnTo>
                  <a:lnTo>
                    <a:pt x="4077" y="5917859"/>
                  </a:lnTo>
                  <a:lnTo>
                    <a:pt x="15834" y="5960680"/>
                  </a:lnTo>
                  <a:lnTo>
                    <a:pt x="34556" y="6000110"/>
                  </a:lnTo>
                  <a:lnTo>
                    <a:pt x="59526" y="6035435"/>
                  </a:lnTo>
                  <a:lnTo>
                    <a:pt x="90032" y="6065941"/>
                  </a:lnTo>
                  <a:lnTo>
                    <a:pt x="125357" y="6090912"/>
                  </a:lnTo>
                  <a:lnTo>
                    <a:pt x="164787" y="6109633"/>
                  </a:lnTo>
                  <a:lnTo>
                    <a:pt x="207608" y="6121390"/>
                  </a:lnTo>
                  <a:lnTo>
                    <a:pt x="253104" y="6125468"/>
                  </a:lnTo>
                  <a:lnTo>
                    <a:pt x="6099232" y="6125468"/>
                  </a:lnTo>
                  <a:lnTo>
                    <a:pt x="6144728" y="6121390"/>
                  </a:lnTo>
                  <a:lnTo>
                    <a:pt x="6187549" y="6109633"/>
                  </a:lnTo>
                  <a:lnTo>
                    <a:pt x="6226979" y="6090912"/>
                  </a:lnTo>
                  <a:lnTo>
                    <a:pt x="6262305" y="6065941"/>
                  </a:lnTo>
                  <a:lnTo>
                    <a:pt x="6292810" y="6035435"/>
                  </a:lnTo>
                  <a:lnTo>
                    <a:pt x="6317781" y="6000110"/>
                  </a:lnTo>
                  <a:lnTo>
                    <a:pt x="6336502" y="5960680"/>
                  </a:lnTo>
                  <a:lnTo>
                    <a:pt x="6348259" y="5917859"/>
                  </a:lnTo>
                  <a:lnTo>
                    <a:pt x="6352337" y="5872363"/>
                  </a:lnTo>
                  <a:lnTo>
                    <a:pt x="6352337" y="253104"/>
                  </a:lnTo>
                  <a:lnTo>
                    <a:pt x="6348259" y="207608"/>
                  </a:lnTo>
                  <a:lnTo>
                    <a:pt x="6336502" y="164787"/>
                  </a:lnTo>
                  <a:lnTo>
                    <a:pt x="6317781" y="125357"/>
                  </a:lnTo>
                  <a:lnTo>
                    <a:pt x="6292810" y="90032"/>
                  </a:lnTo>
                  <a:lnTo>
                    <a:pt x="6262305" y="59526"/>
                  </a:lnTo>
                  <a:lnTo>
                    <a:pt x="6226979" y="34556"/>
                  </a:lnTo>
                  <a:lnTo>
                    <a:pt x="6187549" y="15834"/>
                  </a:lnTo>
                  <a:lnTo>
                    <a:pt x="6144728" y="4077"/>
                  </a:lnTo>
                  <a:lnTo>
                    <a:pt x="60992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">
              <a:extLst>
                <a:ext uri="{FF2B5EF4-FFF2-40B4-BE49-F238E27FC236}">
                  <a16:creationId xmlns:a16="http://schemas.microsoft.com/office/drawing/2014/main" id="{DC0AA1DB-E863-A604-F931-90F57906B645}"/>
                </a:ext>
              </a:extLst>
            </p:cNvPr>
            <p:cNvSpPr/>
            <p:nvPr/>
          </p:nvSpPr>
          <p:spPr>
            <a:xfrm>
              <a:off x="209417" y="1879174"/>
              <a:ext cx="6352540" cy="6125845"/>
            </a:xfrm>
            <a:custGeom>
              <a:avLst/>
              <a:gdLst/>
              <a:ahLst/>
              <a:cxnLst/>
              <a:rect l="l" t="t" r="r" b="b"/>
              <a:pathLst>
                <a:path w="6352540" h="6125845">
                  <a:moveTo>
                    <a:pt x="0" y="253104"/>
                  </a:moveTo>
                  <a:lnTo>
                    <a:pt x="4077" y="207608"/>
                  </a:lnTo>
                  <a:lnTo>
                    <a:pt x="15834" y="164787"/>
                  </a:lnTo>
                  <a:lnTo>
                    <a:pt x="34556" y="125357"/>
                  </a:lnTo>
                  <a:lnTo>
                    <a:pt x="59526" y="90032"/>
                  </a:lnTo>
                  <a:lnTo>
                    <a:pt x="90032" y="59526"/>
                  </a:lnTo>
                  <a:lnTo>
                    <a:pt x="125357" y="34556"/>
                  </a:lnTo>
                  <a:lnTo>
                    <a:pt x="164787" y="15834"/>
                  </a:lnTo>
                  <a:lnTo>
                    <a:pt x="207608" y="4077"/>
                  </a:lnTo>
                  <a:lnTo>
                    <a:pt x="253104" y="0"/>
                  </a:lnTo>
                  <a:lnTo>
                    <a:pt x="6099232" y="0"/>
                  </a:lnTo>
                  <a:lnTo>
                    <a:pt x="6144728" y="4077"/>
                  </a:lnTo>
                  <a:lnTo>
                    <a:pt x="6187549" y="15834"/>
                  </a:lnTo>
                  <a:lnTo>
                    <a:pt x="6226979" y="34556"/>
                  </a:lnTo>
                  <a:lnTo>
                    <a:pt x="6262305" y="59526"/>
                  </a:lnTo>
                  <a:lnTo>
                    <a:pt x="6292810" y="90032"/>
                  </a:lnTo>
                  <a:lnTo>
                    <a:pt x="6317781" y="125357"/>
                  </a:lnTo>
                  <a:lnTo>
                    <a:pt x="6336502" y="164787"/>
                  </a:lnTo>
                  <a:lnTo>
                    <a:pt x="6348259" y="207608"/>
                  </a:lnTo>
                  <a:lnTo>
                    <a:pt x="6352337" y="253104"/>
                  </a:lnTo>
                  <a:lnTo>
                    <a:pt x="6352337" y="5872363"/>
                  </a:lnTo>
                  <a:lnTo>
                    <a:pt x="6348259" y="5917859"/>
                  </a:lnTo>
                  <a:lnTo>
                    <a:pt x="6336502" y="5960680"/>
                  </a:lnTo>
                  <a:lnTo>
                    <a:pt x="6317781" y="6000110"/>
                  </a:lnTo>
                  <a:lnTo>
                    <a:pt x="6292810" y="6035435"/>
                  </a:lnTo>
                  <a:lnTo>
                    <a:pt x="6262305" y="6065941"/>
                  </a:lnTo>
                  <a:lnTo>
                    <a:pt x="6226979" y="6090912"/>
                  </a:lnTo>
                  <a:lnTo>
                    <a:pt x="6187549" y="6109633"/>
                  </a:lnTo>
                  <a:lnTo>
                    <a:pt x="6144728" y="6121390"/>
                  </a:lnTo>
                  <a:lnTo>
                    <a:pt x="6099232" y="6125468"/>
                  </a:lnTo>
                  <a:lnTo>
                    <a:pt x="253104" y="6125468"/>
                  </a:lnTo>
                  <a:lnTo>
                    <a:pt x="207608" y="6121390"/>
                  </a:lnTo>
                  <a:lnTo>
                    <a:pt x="164787" y="6109633"/>
                  </a:lnTo>
                  <a:lnTo>
                    <a:pt x="125357" y="6090912"/>
                  </a:lnTo>
                  <a:lnTo>
                    <a:pt x="90032" y="6065941"/>
                  </a:lnTo>
                  <a:lnTo>
                    <a:pt x="59526" y="6035435"/>
                  </a:lnTo>
                  <a:lnTo>
                    <a:pt x="34556" y="6000110"/>
                  </a:lnTo>
                  <a:lnTo>
                    <a:pt x="15834" y="5960680"/>
                  </a:lnTo>
                  <a:lnTo>
                    <a:pt x="4077" y="5917859"/>
                  </a:lnTo>
                  <a:lnTo>
                    <a:pt x="0" y="5872363"/>
                  </a:lnTo>
                  <a:lnTo>
                    <a:pt x="0" y="253104"/>
                  </a:lnTo>
                  <a:close/>
                </a:path>
              </a:pathLst>
            </a:custGeom>
            <a:ln w="26177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3">
            <a:extLst>
              <a:ext uri="{FF2B5EF4-FFF2-40B4-BE49-F238E27FC236}">
                <a16:creationId xmlns:a16="http://schemas.microsoft.com/office/drawing/2014/main" id="{E9E2AA6D-F740-7D6B-1FE7-2CFC5CD1562B}"/>
              </a:ext>
            </a:extLst>
          </p:cNvPr>
          <p:cNvGrpSpPr/>
          <p:nvPr/>
        </p:nvGrpSpPr>
        <p:grpSpPr>
          <a:xfrm>
            <a:off x="6907683" y="1898412"/>
            <a:ext cx="6379210" cy="6152515"/>
            <a:chOff x="196082" y="1865839"/>
            <a:chExt cx="6379210" cy="6152515"/>
          </a:xfrm>
        </p:grpSpPr>
        <p:sp>
          <p:nvSpPr>
            <p:cNvPr id="57" name="object 4">
              <a:extLst>
                <a:ext uri="{FF2B5EF4-FFF2-40B4-BE49-F238E27FC236}">
                  <a16:creationId xmlns:a16="http://schemas.microsoft.com/office/drawing/2014/main" id="{5830412C-8883-6576-CE8F-01A900B86332}"/>
                </a:ext>
              </a:extLst>
            </p:cNvPr>
            <p:cNvSpPr/>
            <p:nvPr/>
          </p:nvSpPr>
          <p:spPr>
            <a:xfrm>
              <a:off x="209417" y="1879174"/>
              <a:ext cx="6352540" cy="6125845"/>
            </a:xfrm>
            <a:custGeom>
              <a:avLst/>
              <a:gdLst/>
              <a:ahLst/>
              <a:cxnLst/>
              <a:rect l="l" t="t" r="r" b="b"/>
              <a:pathLst>
                <a:path w="6352540" h="6125845">
                  <a:moveTo>
                    <a:pt x="6099232" y="0"/>
                  </a:moveTo>
                  <a:lnTo>
                    <a:pt x="253104" y="0"/>
                  </a:lnTo>
                  <a:lnTo>
                    <a:pt x="207608" y="4077"/>
                  </a:lnTo>
                  <a:lnTo>
                    <a:pt x="164787" y="15834"/>
                  </a:lnTo>
                  <a:lnTo>
                    <a:pt x="125357" y="34556"/>
                  </a:lnTo>
                  <a:lnTo>
                    <a:pt x="90032" y="59526"/>
                  </a:lnTo>
                  <a:lnTo>
                    <a:pt x="59526" y="90032"/>
                  </a:lnTo>
                  <a:lnTo>
                    <a:pt x="34556" y="125357"/>
                  </a:lnTo>
                  <a:lnTo>
                    <a:pt x="15834" y="164787"/>
                  </a:lnTo>
                  <a:lnTo>
                    <a:pt x="4077" y="207608"/>
                  </a:lnTo>
                  <a:lnTo>
                    <a:pt x="0" y="253104"/>
                  </a:lnTo>
                  <a:lnTo>
                    <a:pt x="0" y="5872363"/>
                  </a:lnTo>
                  <a:lnTo>
                    <a:pt x="4077" y="5917859"/>
                  </a:lnTo>
                  <a:lnTo>
                    <a:pt x="15834" y="5960680"/>
                  </a:lnTo>
                  <a:lnTo>
                    <a:pt x="34556" y="6000110"/>
                  </a:lnTo>
                  <a:lnTo>
                    <a:pt x="59526" y="6035435"/>
                  </a:lnTo>
                  <a:lnTo>
                    <a:pt x="90032" y="6065941"/>
                  </a:lnTo>
                  <a:lnTo>
                    <a:pt x="125357" y="6090912"/>
                  </a:lnTo>
                  <a:lnTo>
                    <a:pt x="164787" y="6109633"/>
                  </a:lnTo>
                  <a:lnTo>
                    <a:pt x="207608" y="6121390"/>
                  </a:lnTo>
                  <a:lnTo>
                    <a:pt x="253104" y="6125468"/>
                  </a:lnTo>
                  <a:lnTo>
                    <a:pt x="6099232" y="6125468"/>
                  </a:lnTo>
                  <a:lnTo>
                    <a:pt x="6144728" y="6121390"/>
                  </a:lnTo>
                  <a:lnTo>
                    <a:pt x="6187549" y="6109633"/>
                  </a:lnTo>
                  <a:lnTo>
                    <a:pt x="6226979" y="6090912"/>
                  </a:lnTo>
                  <a:lnTo>
                    <a:pt x="6262305" y="6065941"/>
                  </a:lnTo>
                  <a:lnTo>
                    <a:pt x="6292810" y="6035435"/>
                  </a:lnTo>
                  <a:lnTo>
                    <a:pt x="6317781" y="6000110"/>
                  </a:lnTo>
                  <a:lnTo>
                    <a:pt x="6336502" y="5960680"/>
                  </a:lnTo>
                  <a:lnTo>
                    <a:pt x="6348259" y="5917859"/>
                  </a:lnTo>
                  <a:lnTo>
                    <a:pt x="6352337" y="5872363"/>
                  </a:lnTo>
                  <a:lnTo>
                    <a:pt x="6352337" y="253104"/>
                  </a:lnTo>
                  <a:lnTo>
                    <a:pt x="6348259" y="207608"/>
                  </a:lnTo>
                  <a:lnTo>
                    <a:pt x="6336502" y="164787"/>
                  </a:lnTo>
                  <a:lnTo>
                    <a:pt x="6317781" y="125357"/>
                  </a:lnTo>
                  <a:lnTo>
                    <a:pt x="6292810" y="90032"/>
                  </a:lnTo>
                  <a:lnTo>
                    <a:pt x="6262305" y="59526"/>
                  </a:lnTo>
                  <a:lnTo>
                    <a:pt x="6226979" y="34556"/>
                  </a:lnTo>
                  <a:lnTo>
                    <a:pt x="6187549" y="15834"/>
                  </a:lnTo>
                  <a:lnTo>
                    <a:pt x="6144728" y="4077"/>
                  </a:lnTo>
                  <a:lnTo>
                    <a:pt x="60992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">
              <a:extLst>
                <a:ext uri="{FF2B5EF4-FFF2-40B4-BE49-F238E27FC236}">
                  <a16:creationId xmlns:a16="http://schemas.microsoft.com/office/drawing/2014/main" id="{A5C8345B-C8C2-16A9-BE8C-99F9CE87152C}"/>
                </a:ext>
              </a:extLst>
            </p:cNvPr>
            <p:cNvSpPr/>
            <p:nvPr/>
          </p:nvSpPr>
          <p:spPr>
            <a:xfrm>
              <a:off x="209417" y="1879174"/>
              <a:ext cx="6352540" cy="6125845"/>
            </a:xfrm>
            <a:custGeom>
              <a:avLst/>
              <a:gdLst/>
              <a:ahLst/>
              <a:cxnLst/>
              <a:rect l="l" t="t" r="r" b="b"/>
              <a:pathLst>
                <a:path w="6352540" h="6125845">
                  <a:moveTo>
                    <a:pt x="0" y="253104"/>
                  </a:moveTo>
                  <a:lnTo>
                    <a:pt x="4077" y="207608"/>
                  </a:lnTo>
                  <a:lnTo>
                    <a:pt x="15834" y="164787"/>
                  </a:lnTo>
                  <a:lnTo>
                    <a:pt x="34556" y="125357"/>
                  </a:lnTo>
                  <a:lnTo>
                    <a:pt x="59526" y="90032"/>
                  </a:lnTo>
                  <a:lnTo>
                    <a:pt x="90032" y="59526"/>
                  </a:lnTo>
                  <a:lnTo>
                    <a:pt x="125357" y="34556"/>
                  </a:lnTo>
                  <a:lnTo>
                    <a:pt x="164787" y="15834"/>
                  </a:lnTo>
                  <a:lnTo>
                    <a:pt x="207608" y="4077"/>
                  </a:lnTo>
                  <a:lnTo>
                    <a:pt x="253104" y="0"/>
                  </a:lnTo>
                  <a:lnTo>
                    <a:pt x="6099232" y="0"/>
                  </a:lnTo>
                  <a:lnTo>
                    <a:pt x="6144728" y="4077"/>
                  </a:lnTo>
                  <a:lnTo>
                    <a:pt x="6187549" y="15834"/>
                  </a:lnTo>
                  <a:lnTo>
                    <a:pt x="6226979" y="34556"/>
                  </a:lnTo>
                  <a:lnTo>
                    <a:pt x="6262305" y="59526"/>
                  </a:lnTo>
                  <a:lnTo>
                    <a:pt x="6292810" y="90032"/>
                  </a:lnTo>
                  <a:lnTo>
                    <a:pt x="6317781" y="125357"/>
                  </a:lnTo>
                  <a:lnTo>
                    <a:pt x="6336502" y="164787"/>
                  </a:lnTo>
                  <a:lnTo>
                    <a:pt x="6348259" y="207608"/>
                  </a:lnTo>
                  <a:lnTo>
                    <a:pt x="6352337" y="253104"/>
                  </a:lnTo>
                  <a:lnTo>
                    <a:pt x="6352337" y="5872363"/>
                  </a:lnTo>
                  <a:lnTo>
                    <a:pt x="6348259" y="5917859"/>
                  </a:lnTo>
                  <a:lnTo>
                    <a:pt x="6336502" y="5960680"/>
                  </a:lnTo>
                  <a:lnTo>
                    <a:pt x="6317781" y="6000110"/>
                  </a:lnTo>
                  <a:lnTo>
                    <a:pt x="6292810" y="6035435"/>
                  </a:lnTo>
                  <a:lnTo>
                    <a:pt x="6262305" y="6065941"/>
                  </a:lnTo>
                  <a:lnTo>
                    <a:pt x="6226979" y="6090912"/>
                  </a:lnTo>
                  <a:lnTo>
                    <a:pt x="6187549" y="6109633"/>
                  </a:lnTo>
                  <a:lnTo>
                    <a:pt x="6144728" y="6121390"/>
                  </a:lnTo>
                  <a:lnTo>
                    <a:pt x="6099232" y="6125468"/>
                  </a:lnTo>
                  <a:lnTo>
                    <a:pt x="253104" y="6125468"/>
                  </a:lnTo>
                  <a:lnTo>
                    <a:pt x="207608" y="6121390"/>
                  </a:lnTo>
                  <a:lnTo>
                    <a:pt x="164787" y="6109633"/>
                  </a:lnTo>
                  <a:lnTo>
                    <a:pt x="125357" y="6090912"/>
                  </a:lnTo>
                  <a:lnTo>
                    <a:pt x="90032" y="6065941"/>
                  </a:lnTo>
                  <a:lnTo>
                    <a:pt x="59526" y="6035435"/>
                  </a:lnTo>
                  <a:lnTo>
                    <a:pt x="34556" y="6000110"/>
                  </a:lnTo>
                  <a:lnTo>
                    <a:pt x="15834" y="5960680"/>
                  </a:lnTo>
                  <a:lnTo>
                    <a:pt x="4077" y="5917859"/>
                  </a:lnTo>
                  <a:lnTo>
                    <a:pt x="0" y="5872363"/>
                  </a:lnTo>
                  <a:lnTo>
                    <a:pt x="0" y="253104"/>
                  </a:lnTo>
                  <a:close/>
                </a:path>
              </a:pathLst>
            </a:custGeom>
            <a:ln w="26177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3">
            <a:extLst>
              <a:ext uri="{FF2B5EF4-FFF2-40B4-BE49-F238E27FC236}">
                <a16:creationId xmlns:a16="http://schemas.microsoft.com/office/drawing/2014/main" id="{6BE5EB70-DACB-3A6D-E67F-233AD9358430}"/>
              </a:ext>
            </a:extLst>
          </p:cNvPr>
          <p:cNvGrpSpPr/>
          <p:nvPr/>
        </p:nvGrpSpPr>
        <p:grpSpPr>
          <a:xfrm>
            <a:off x="13515471" y="1902580"/>
            <a:ext cx="6379210" cy="6152515"/>
            <a:chOff x="196082" y="1865839"/>
            <a:chExt cx="6379210" cy="6152515"/>
          </a:xfrm>
        </p:grpSpPr>
        <p:sp>
          <p:nvSpPr>
            <p:cNvPr id="60" name="object 4">
              <a:extLst>
                <a:ext uri="{FF2B5EF4-FFF2-40B4-BE49-F238E27FC236}">
                  <a16:creationId xmlns:a16="http://schemas.microsoft.com/office/drawing/2014/main" id="{383A13A8-F81E-3B34-DB2F-A8BE66584E89}"/>
                </a:ext>
              </a:extLst>
            </p:cNvPr>
            <p:cNvSpPr/>
            <p:nvPr/>
          </p:nvSpPr>
          <p:spPr>
            <a:xfrm>
              <a:off x="209417" y="1879174"/>
              <a:ext cx="6352540" cy="6125845"/>
            </a:xfrm>
            <a:custGeom>
              <a:avLst/>
              <a:gdLst/>
              <a:ahLst/>
              <a:cxnLst/>
              <a:rect l="l" t="t" r="r" b="b"/>
              <a:pathLst>
                <a:path w="6352540" h="6125845">
                  <a:moveTo>
                    <a:pt x="6099232" y="0"/>
                  </a:moveTo>
                  <a:lnTo>
                    <a:pt x="253104" y="0"/>
                  </a:lnTo>
                  <a:lnTo>
                    <a:pt x="207608" y="4077"/>
                  </a:lnTo>
                  <a:lnTo>
                    <a:pt x="164787" y="15834"/>
                  </a:lnTo>
                  <a:lnTo>
                    <a:pt x="125357" y="34556"/>
                  </a:lnTo>
                  <a:lnTo>
                    <a:pt x="90032" y="59526"/>
                  </a:lnTo>
                  <a:lnTo>
                    <a:pt x="59526" y="90032"/>
                  </a:lnTo>
                  <a:lnTo>
                    <a:pt x="34556" y="125357"/>
                  </a:lnTo>
                  <a:lnTo>
                    <a:pt x="15834" y="164787"/>
                  </a:lnTo>
                  <a:lnTo>
                    <a:pt x="4077" y="207608"/>
                  </a:lnTo>
                  <a:lnTo>
                    <a:pt x="0" y="253104"/>
                  </a:lnTo>
                  <a:lnTo>
                    <a:pt x="0" y="5872363"/>
                  </a:lnTo>
                  <a:lnTo>
                    <a:pt x="4077" y="5917859"/>
                  </a:lnTo>
                  <a:lnTo>
                    <a:pt x="15834" y="5960680"/>
                  </a:lnTo>
                  <a:lnTo>
                    <a:pt x="34556" y="6000110"/>
                  </a:lnTo>
                  <a:lnTo>
                    <a:pt x="59526" y="6035435"/>
                  </a:lnTo>
                  <a:lnTo>
                    <a:pt x="90032" y="6065941"/>
                  </a:lnTo>
                  <a:lnTo>
                    <a:pt x="125357" y="6090912"/>
                  </a:lnTo>
                  <a:lnTo>
                    <a:pt x="164787" y="6109633"/>
                  </a:lnTo>
                  <a:lnTo>
                    <a:pt x="207608" y="6121390"/>
                  </a:lnTo>
                  <a:lnTo>
                    <a:pt x="253104" y="6125468"/>
                  </a:lnTo>
                  <a:lnTo>
                    <a:pt x="6099232" y="6125468"/>
                  </a:lnTo>
                  <a:lnTo>
                    <a:pt x="6144728" y="6121390"/>
                  </a:lnTo>
                  <a:lnTo>
                    <a:pt x="6187549" y="6109633"/>
                  </a:lnTo>
                  <a:lnTo>
                    <a:pt x="6226979" y="6090912"/>
                  </a:lnTo>
                  <a:lnTo>
                    <a:pt x="6262305" y="6065941"/>
                  </a:lnTo>
                  <a:lnTo>
                    <a:pt x="6292810" y="6035435"/>
                  </a:lnTo>
                  <a:lnTo>
                    <a:pt x="6317781" y="6000110"/>
                  </a:lnTo>
                  <a:lnTo>
                    <a:pt x="6336502" y="5960680"/>
                  </a:lnTo>
                  <a:lnTo>
                    <a:pt x="6348259" y="5917859"/>
                  </a:lnTo>
                  <a:lnTo>
                    <a:pt x="6352337" y="5872363"/>
                  </a:lnTo>
                  <a:lnTo>
                    <a:pt x="6352337" y="253104"/>
                  </a:lnTo>
                  <a:lnTo>
                    <a:pt x="6348259" y="207608"/>
                  </a:lnTo>
                  <a:lnTo>
                    <a:pt x="6336502" y="164787"/>
                  </a:lnTo>
                  <a:lnTo>
                    <a:pt x="6317781" y="125357"/>
                  </a:lnTo>
                  <a:lnTo>
                    <a:pt x="6292810" y="90032"/>
                  </a:lnTo>
                  <a:lnTo>
                    <a:pt x="6262305" y="59526"/>
                  </a:lnTo>
                  <a:lnTo>
                    <a:pt x="6226979" y="34556"/>
                  </a:lnTo>
                  <a:lnTo>
                    <a:pt x="6187549" y="15834"/>
                  </a:lnTo>
                  <a:lnTo>
                    <a:pt x="6144728" y="4077"/>
                  </a:lnTo>
                  <a:lnTo>
                    <a:pt x="60992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5">
              <a:extLst>
                <a:ext uri="{FF2B5EF4-FFF2-40B4-BE49-F238E27FC236}">
                  <a16:creationId xmlns:a16="http://schemas.microsoft.com/office/drawing/2014/main" id="{EC3EEBC7-7EA1-98EC-44A0-E9F92BE6A092}"/>
                </a:ext>
              </a:extLst>
            </p:cNvPr>
            <p:cNvSpPr/>
            <p:nvPr/>
          </p:nvSpPr>
          <p:spPr>
            <a:xfrm>
              <a:off x="209417" y="1879174"/>
              <a:ext cx="6352540" cy="6125845"/>
            </a:xfrm>
            <a:custGeom>
              <a:avLst/>
              <a:gdLst/>
              <a:ahLst/>
              <a:cxnLst/>
              <a:rect l="l" t="t" r="r" b="b"/>
              <a:pathLst>
                <a:path w="6352540" h="6125845">
                  <a:moveTo>
                    <a:pt x="0" y="253104"/>
                  </a:moveTo>
                  <a:lnTo>
                    <a:pt x="4077" y="207608"/>
                  </a:lnTo>
                  <a:lnTo>
                    <a:pt x="15834" y="164787"/>
                  </a:lnTo>
                  <a:lnTo>
                    <a:pt x="34556" y="125357"/>
                  </a:lnTo>
                  <a:lnTo>
                    <a:pt x="59526" y="90032"/>
                  </a:lnTo>
                  <a:lnTo>
                    <a:pt x="90032" y="59526"/>
                  </a:lnTo>
                  <a:lnTo>
                    <a:pt x="125357" y="34556"/>
                  </a:lnTo>
                  <a:lnTo>
                    <a:pt x="164787" y="15834"/>
                  </a:lnTo>
                  <a:lnTo>
                    <a:pt x="207608" y="4077"/>
                  </a:lnTo>
                  <a:lnTo>
                    <a:pt x="253104" y="0"/>
                  </a:lnTo>
                  <a:lnTo>
                    <a:pt x="6099232" y="0"/>
                  </a:lnTo>
                  <a:lnTo>
                    <a:pt x="6144728" y="4077"/>
                  </a:lnTo>
                  <a:lnTo>
                    <a:pt x="6187549" y="15834"/>
                  </a:lnTo>
                  <a:lnTo>
                    <a:pt x="6226979" y="34556"/>
                  </a:lnTo>
                  <a:lnTo>
                    <a:pt x="6262305" y="59526"/>
                  </a:lnTo>
                  <a:lnTo>
                    <a:pt x="6292810" y="90032"/>
                  </a:lnTo>
                  <a:lnTo>
                    <a:pt x="6317781" y="125357"/>
                  </a:lnTo>
                  <a:lnTo>
                    <a:pt x="6336502" y="164787"/>
                  </a:lnTo>
                  <a:lnTo>
                    <a:pt x="6348259" y="207608"/>
                  </a:lnTo>
                  <a:lnTo>
                    <a:pt x="6352337" y="253104"/>
                  </a:lnTo>
                  <a:lnTo>
                    <a:pt x="6352337" y="5872363"/>
                  </a:lnTo>
                  <a:lnTo>
                    <a:pt x="6348259" y="5917859"/>
                  </a:lnTo>
                  <a:lnTo>
                    <a:pt x="6336502" y="5960680"/>
                  </a:lnTo>
                  <a:lnTo>
                    <a:pt x="6317781" y="6000110"/>
                  </a:lnTo>
                  <a:lnTo>
                    <a:pt x="6292810" y="6035435"/>
                  </a:lnTo>
                  <a:lnTo>
                    <a:pt x="6262305" y="6065941"/>
                  </a:lnTo>
                  <a:lnTo>
                    <a:pt x="6226979" y="6090912"/>
                  </a:lnTo>
                  <a:lnTo>
                    <a:pt x="6187549" y="6109633"/>
                  </a:lnTo>
                  <a:lnTo>
                    <a:pt x="6144728" y="6121390"/>
                  </a:lnTo>
                  <a:lnTo>
                    <a:pt x="6099232" y="6125468"/>
                  </a:lnTo>
                  <a:lnTo>
                    <a:pt x="253104" y="6125468"/>
                  </a:lnTo>
                  <a:lnTo>
                    <a:pt x="207608" y="6121390"/>
                  </a:lnTo>
                  <a:lnTo>
                    <a:pt x="164787" y="6109633"/>
                  </a:lnTo>
                  <a:lnTo>
                    <a:pt x="125357" y="6090912"/>
                  </a:lnTo>
                  <a:lnTo>
                    <a:pt x="90032" y="6065941"/>
                  </a:lnTo>
                  <a:lnTo>
                    <a:pt x="59526" y="6035435"/>
                  </a:lnTo>
                  <a:lnTo>
                    <a:pt x="34556" y="6000110"/>
                  </a:lnTo>
                  <a:lnTo>
                    <a:pt x="15834" y="5960680"/>
                  </a:lnTo>
                  <a:lnTo>
                    <a:pt x="4077" y="5917859"/>
                  </a:lnTo>
                  <a:lnTo>
                    <a:pt x="0" y="5872363"/>
                  </a:lnTo>
                  <a:lnTo>
                    <a:pt x="0" y="253104"/>
                  </a:lnTo>
                  <a:close/>
                </a:path>
              </a:pathLst>
            </a:custGeom>
            <a:ln w="26177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3">
            <a:extLst>
              <a:ext uri="{FF2B5EF4-FFF2-40B4-BE49-F238E27FC236}">
                <a16:creationId xmlns:a16="http://schemas.microsoft.com/office/drawing/2014/main" id="{1A8CE6E9-D73E-562C-DB3A-9E72FB9324C8}"/>
              </a:ext>
            </a:extLst>
          </p:cNvPr>
          <p:cNvGrpSpPr/>
          <p:nvPr/>
        </p:nvGrpSpPr>
        <p:grpSpPr>
          <a:xfrm>
            <a:off x="234965" y="8378825"/>
            <a:ext cx="6379210" cy="6152515"/>
            <a:chOff x="196082" y="1865839"/>
            <a:chExt cx="6379210" cy="6152515"/>
          </a:xfrm>
        </p:grpSpPr>
        <p:sp>
          <p:nvSpPr>
            <p:cNvPr id="63" name="object 4">
              <a:extLst>
                <a:ext uri="{FF2B5EF4-FFF2-40B4-BE49-F238E27FC236}">
                  <a16:creationId xmlns:a16="http://schemas.microsoft.com/office/drawing/2014/main" id="{7E1AD4D0-FA02-E4B5-D9E0-53144C7A6AB7}"/>
                </a:ext>
              </a:extLst>
            </p:cNvPr>
            <p:cNvSpPr/>
            <p:nvPr/>
          </p:nvSpPr>
          <p:spPr>
            <a:xfrm>
              <a:off x="209417" y="1879174"/>
              <a:ext cx="6352540" cy="6125845"/>
            </a:xfrm>
            <a:custGeom>
              <a:avLst/>
              <a:gdLst/>
              <a:ahLst/>
              <a:cxnLst/>
              <a:rect l="l" t="t" r="r" b="b"/>
              <a:pathLst>
                <a:path w="6352540" h="6125845">
                  <a:moveTo>
                    <a:pt x="6099232" y="0"/>
                  </a:moveTo>
                  <a:lnTo>
                    <a:pt x="253104" y="0"/>
                  </a:lnTo>
                  <a:lnTo>
                    <a:pt x="207608" y="4077"/>
                  </a:lnTo>
                  <a:lnTo>
                    <a:pt x="164787" y="15834"/>
                  </a:lnTo>
                  <a:lnTo>
                    <a:pt x="125357" y="34556"/>
                  </a:lnTo>
                  <a:lnTo>
                    <a:pt x="90032" y="59526"/>
                  </a:lnTo>
                  <a:lnTo>
                    <a:pt x="59526" y="90032"/>
                  </a:lnTo>
                  <a:lnTo>
                    <a:pt x="34556" y="125357"/>
                  </a:lnTo>
                  <a:lnTo>
                    <a:pt x="15834" y="164787"/>
                  </a:lnTo>
                  <a:lnTo>
                    <a:pt x="4077" y="207608"/>
                  </a:lnTo>
                  <a:lnTo>
                    <a:pt x="0" y="253104"/>
                  </a:lnTo>
                  <a:lnTo>
                    <a:pt x="0" y="5872363"/>
                  </a:lnTo>
                  <a:lnTo>
                    <a:pt x="4077" y="5917859"/>
                  </a:lnTo>
                  <a:lnTo>
                    <a:pt x="15834" y="5960680"/>
                  </a:lnTo>
                  <a:lnTo>
                    <a:pt x="34556" y="6000110"/>
                  </a:lnTo>
                  <a:lnTo>
                    <a:pt x="59526" y="6035435"/>
                  </a:lnTo>
                  <a:lnTo>
                    <a:pt x="90032" y="6065941"/>
                  </a:lnTo>
                  <a:lnTo>
                    <a:pt x="125357" y="6090912"/>
                  </a:lnTo>
                  <a:lnTo>
                    <a:pt x="164787" y="6109633"/>
                  </a:lnTo>
                  <a:lnTo>
                    <a:pt x="207608" y="6121390"/>
                  </a:lnTo>
                  <a:lnTo>
                    <a:pt x="253104" y="6125468"/>
                  </a:lnTo>
                  <a:lnTo>
                    <a:pt x="6099232" y="6125468"/>
                  </a:lnTo>
                  <a:lnTo>
                    <a:pt x="6144728" y="6121390"/>
                  </a:lnTo>
                  <a:lnTo>
                    <a:pt x="6187549" y="6109633"/>
                  </a:lnTo>
                  <a:lnTo>
                    <a:pt x="6226979" y="6090912"/>
                  </a:lnTo>
                  <a:lnTo>
                    <a:pt x="6262305" y="6065941"/>
                  </a:lnTo>
                  <a:lnTo>
                    <a:pt x="6292810" y="6035435"/>
                  </a:lnTo>
                  <a:lnTo>
                    <a:pt x="6317781" y="6000110"/>
                  </a:lnTo>
                  <a:lnTo>
                    <a:pt x="6336502" y="5960680"/>
                  </a:lnTo>
                  <a:lnTo>
                    <a:pt x="6348259" y="5917859"/>
                  </a:lnTo>
                  <a:lnTo>
                    <a:pt x="6352337" y="5872363"/>
                  </a:lnTo>
                  <a:lnTo>
                    <a:pt x="6352337" y="253104"/>
                  </a:lnTo>
                  <a:lnTo>
                    <a:pt x="6348259" y="207608"/>
                  </a:lnTo>
                  <a:lnTo>
                    <a:pt x="6336502" y="164787"/>
                  </a:lnTo>
                  <a:lnTo>
                    <a:pt x="6317781" y="125357"/>
                  </a:lnTo>
                  <a:lnTo>
                    <a:pt x="6292810" y="90032"/>
                  </a:lnTo>
                  <a:lnTo>
                    <a:pt x="6262305" y="59526"/>
                  </a:lnTo>
                  <a:lnTo>
                    <a:pt x="6226979" y="34556"/>
                  </a:lnTo>
                  <a:lnTo>
                    <a:pt x="6187549" y="15834"/>
                  </a:lnTo>
                  <a:lnTo>
                    <a:pt x="6144728" y="4077"/>
                  </a:lnTo>
                  <a:lnTo>
                    <a:pt x="60992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5">
              <a:extLst>
                <a:ext uri="{FF2B5EF4-FFF2-40B4-BE49-F238E27FC236}">
                  <a16:creationId xmlns:a16="http://schemas.microsoft.com/office/drawing/2014/main" id="{2D5805F7-84D4-FFE0-454C-3B22A51DE4A9}"/>
                </a:ext>
              </a:extLst>
            </p:cNvPr>
            <p:cNvSpPr/>
            <p:nvPr/>
          </p:nvSpPr>
          <p:spPr>
            <a:xfrm>
              <a:off x="209417" y="1879174"/>
              <a:ext cx="6352540" cy="6125845"/>
            </a:xfrm>
            <a:custGeom>
              <a:avLst/>
              <a:gdLst/>
              <a:ahLst/>
              <a:cxnLst/>
              <a:rect l="l" t="t" r="r" b="b"/>
              <a:pathLst>
                <a:path w="6352540" h="6125845">
                  <a:moveTo>
                    <a:pt x="0" y="253104"/>
                  </a:moveTo>
                  <a:lnTo>
                    <a:pt x="4077" y="207608"/>
                  </a:lnTo>
                  <a:lnTo>
                    <a:pt x="15834" y="164787"/>
                  </a:lnTo>
                  <a:lnTo>
                    <a:pt x="34556" y="125357"/>
                  </a:lnTo>
                  <a:lnTo>
                    <a:pt x="59526" y="90032"/>
                  </a:lnTo>
                  <a:lnTo>
                    <a:pt x="90032" y="59526"/>
                  </a:lnTo>
                  <a:lnTo>
                    <a:pt x="125357" y="34556"/>
                  </a:lnTo>
                  <a:lnTo>
                    <a:pt x="164787" y="15834"/>
                  </a:lnTo>
                  <a:lnTo>
                    <a:pt x="207608" y="4077"/>
                  </a:lnTo>
                  <a:lnTo>
                    <a:pt x="253104" y="0"/>
                  </a:lnTo>
                  <a:lnTo>
                    <a:pt x="6099232" y="0"/>
                  </a:lnTo>
                  <a:lnTo>
                    <a:pt x="6144728" y="4077"/>
                  </a:lnTo>
                  <a:lnTo>
                    <a:pt x="6187549" y="15834"/>
                  </a:lnTo>
                  <a:lnTo>
                    <a:pt x="6226979" y="34556"/>
                  </a:lnTo>
                  <a:lnTo>
                    <a:pt x="6262305" y="59526"/>
                  </a:lnTo>
                  <a:lnTo>
                    <a:pt x="6292810" y="90032"/>
                  </a:lnTo>
                  <a:lnTo>
                    <a:pt x="6317781" y="125357"/>
                  </a:lnTo>
                  <a:lnTo>
                    <a:pt x="6336502" y="164787"/>
                  </a:lnTo>
                  <a:lnTo>
                    <a:pt x="6348259" y="207608"/>
                  </a:lnTo>
                  <a:lnTo>
                    <a:pt x="6352337" y="253104"/>
                  </a:lnTo>
                  <a:lnTo>
                    <a:pt x="6352337" y="5872363"/>
                  </a:lnTo>
                  <a:lnTo>
                    <a:pt x="6348259" y="5917859"/>
                  </a:lnTo>
                  <a:lnTo>
                    <a:pt x="6336502" y="5960680"/>
                  </a:lnTo>
                  <a:lnTo>
                    <a:pt x="6317781" y="6000110"/>
                  </a:lnTo>
                  <a:lnTo>
                    <a:pt x="6292810" y="6035435"/>
                  </a:lnTo>
                  <a:lnTo>
                    <a:pt x="6262305" y="6065941"/>
                  </a:lnTo>
                  <a:lnTo>
                    <a:pt x="6226979" y="6090912"/>
                  </a:lnTo>
                  <a:lnTo>
                    <a:pt x="6187549" y="6109633"/>
                  </a:lnTo>
                  <a:lnTo>
                    <a:pt x="6144728" y="6121390"/>
                  </a:lnTo>
                  <a:lnTo>
                    <a:pt x="6099232" y="6125468"/>
                  </a:lnTo>
                  <a:lnTo>
                    <a:pt x="253104" y="6125468"/>
                  </a:lnTo>
                  <a:lnTo>
                    <a:pt x="207608" y="6121390"/>
                  </a:lnTo>
                  <a:lnTo>
                    <a:pt x="164787" y="6109633"/>
                  </a:lnTo>
                  <a:lnTo>
                    <a:pt x="125357" y="6090912"/>
                  </a:lnTo>
                  <a:lnTo>
                    <a:pt x="90032" y="6065941"/>
                  </a:lnTo>
                  <a:lnTo>
                    <a:pt x="59526" y="6035435"/>
                  </a:lnTo>
                  <a:lnTo>
                    <a:pt x="34556" y="6000110"/>
                  </a:lnTo>
                  <a:lnTo>
                    <a:pt x="15834" y="5960680"/>
                  </a:lnTo>
                  <a:lnTo>
                    <a:pt x="4077" y="5917859"/>
                  </a:lnTo>
                  <a:lnTo>
                    <a:pt x="0" y="5872363"/>
                  </a:lnTo>
                  <a:lnTo>
                    <a:pt x="0" y="253104"/>
                  </a:lnTo>
                  <a:close/>
                </a:path>
              </a:pathLst>
            </a:custGeom>
            <a:ln w="26177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3">
            <a:extLst>
              <a:ext uri="{FF2B5EF4-FFF2-40B4-BE49-F238E27FC236}">
                <a16:creationId xmlns:a16="http://schemas.microsoft.com/office/drawing/2014/main" id="{D91A6DBC-90F5-1B53-8740-69FDEAD68751}"/>
              </a:ext>
            </a:extLst>
          </p:cNvPr>
          <p:cNvGrpSpPr/>
          <p:nvPr/>
        </p:nvGrpSpPr>
        <p:grpSpPr>
          <a:xfrm>
            <a:off x="6862445" y="8365490"/>
            <a:ext cx="6379210" cy="6152515"/>
            <a:chOff x="196082" y="1865839"/>
            <a:chExt cx="6379210" cy="6152515"/>
          </a:xfrm>
        </p:grpSpPr>
        <p:sp>
          <p:nvSpPr>
            <p:cNvPr id="66" name="object 4">
              <a:extLst>
                <a:ext uri="{FF2B5EF4-FFF2-40B4-BE49-F238E27FC236}">
                  <a16:creationId xmlns:a16="http://schemas.microsoft.com/office/drawing/2014/main" id="{B7240B7F-1DF4-C6A1-B005-6D00DD4B679F}"/>
                </a:ext>
              </a:extLst>
            </p:cNvPr>
            <p:cNvSpPr/>
            <p:nvPr/>
          </p:nvSpPr>
          <p:spPr>
            <a:xfrm>
              <a:off x="209417" y="1879174"/>
              <a:ext cx="6352540" cy="6125845"/>
            </a:xfrm>
            <a:custGeom>
              <a:avLst/>
              <a:gdLst/>
              <a:ahLst/>
              <a:cxnLst/>
              <a:rect l="l" t="t" r="r" b="b"/>
              <a:pathLst>
                <a:path w="6352540" h="6125845">
                  <a:moveTo>
                    <a:pt x="6099232" y="0"/>
                  </a:moveTo>
                  <a:lnTo>
                    <a:pt x="253104" y="0"/>
                  </a:lnTo>
                  <a:lnTo>
                    <a:pt x="207608" y="4077"/>
                  </a:lnTo>
                  <a:lnTo>
                    <a:pt x="164787" y="15834"/>
                  </a:lnTo>
                  <a:lnTo>
                    <a:pt x="125357" y="34556"/>
                  </a:lnTo>
                  <a:lnTo>
                    <a:pt x="90032" y="59526"/>
                  </a:lnTo>
                  <a:lnTo>
                    <a:pt x="59526" y="90032"/>
                  </a:lnTo>
                  <a:lnTo>
                    <a:pt x="34556" y="125357"/>
                  </a:lnTo>
                  <a:lnTo>
                    <a:pt x="15834" y="164787"/>
                  </a:lnTo>
                  <a:lnTo>
                    <a:pt x="4077" y="207608"/>
                  </a:lnTo>
                  <a:lnTo>
                    <a:pt x="0" y="253104"/>
                  </a:lnTo>
                  <a:lnTo>
                    <a:pt x="0" y="5872363"/>
                  </a:lnTo>
                  <a:lnTo>
                    <a:pt x="4077" y="5917859"/>
                  </a:lnTo>
                  <a:lnTo>
                    <a:pt x="15834" y="5960680"/>
                  </a:lnTo>
                  <a:lnTo>
                    <a:pt x="34556" y="6000110"/>
                  </a:lnTo>
                  <a:lnTo>
                    <a:pt x="59526" y="6035435"/>
                  </a:lnTo>
                  <a:lnTo>
                    <a:pt x="90032" y="6065941"/>
                  </a:lnTo>
                  <a:lnTo>
                    <a:pt x="125357" y="6090912"/>
                  </a:lnTo>
                  <a:lnTo>
                    <a:pt x="164787" y="6109633"/>
                  </a:lnTo>
                  <a:lnTo>
                    <a:pt x="207608" y="6121390"/>
                  </a:lnTo>
                  <a:lnTo>
                    <a:pt x="253104" y="6125468"/>
                  </a:lnTo>
                  <a:lnTo>
                    <a:pt x="6099232" y="6125468"/>
                  </a:lnTo>
                  <a:lnTo>
                    <a:pt x="6144728" y="6121390"/>
                  </a:lnTo>
                  <a:lnTo>
                    <a:pt x="6187549" y="6109633"/>
                  </a:lnTo>
                  <a:lnTo>
                    <a:pt x="6226979" y="6090912"/>
                  </a:lnTo>
                  <a:lnTo>
                    <a:pt x="6262305" y="6065941"/>
                  </a:lnTo>
                  <a:lnTo>
                    <a:pt x="6292810" y="6035435"/>
                  </a:lnTo>
                  <a:lnTo>
                    <a:pt x="6317781" y="6000110"/>
                  </a:lnTo>
                  <a:lnTo>
                    <a:pt x="6336502" y="5960680"/>
                  </a:lnTo>
                  <a:lnTo>
                    <a:pt x="6348259" y="5917859"/>
                  </a:lnTo>
                  <a:lnTo>
                    <a:pt x="6352337" y="5872363"/>
                  </a:lnTo>
                  <a:lnTo>
                    <a:pt x="6352337" y="253104"/>
                  </a:lnTo>
                  <a:lnTo>
                    <a:pt x="6348259" y="207608"/>
                  </a:lnTo>
                  <a:lnTo>
                    <a:pt x="6336502" y="164787"/>
                  </a:lnTo>
                  <a:lnTo>
                    <a:pt x="6317781" y="125357"/>
                  </a:lnTo>
                  <a:lnTo>
                    <a:pt x="6292810" y="90032"/>
                  </a:lnTo>
                  <a:lnTo>
                    <a:pt x="6262305" y="59526"/>
                  </a:lnTo>
                  <a:lnTo>
                    <a:pt x="6226979" y="34556"/>
                  </a:lnTo>
                  <a:lnTo>
                    <a:pt x="6187549" y="15834"/>
                  </a:lnTo>
                  <a:lnTo>
                    <a:pt x="6144728" y="4077"/>
                  </a:lnTo>
                  <a:lnTo>
                    <a:pt x="60992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5">
              <a:extLst>
                <a:ext uri="{FF2B5EF4-FFF2-40B4-BE49-F238E27FC236}">
                  <a16:creationId xmlns:a16="http://schemas.microsoft.com/office/drawing/2014/main" id="{21A38348-19F4-4885-0C54-06A91FA02F9C}"/>
                </a:ext>
              </a:extLst>
            </p:cNvPr>
            <p:cNvSpPr/>
            <p:nvPr/>
          </p:nvSpPr>
          <p:spPr>
            <a:xfrm>
              <a:off x="209417" y="1879174"/>
              <a:ext cx="6352540" cy="6125845"/>
            </a:xfrm>
            <a:custGeom>
              <a:avLst/>
              <a:gdLst/>
              <a:ahLst/>
              <a:cxnLst/>
              <a:rect l="l" t="t" r="r" b="b"/>
              <a:pathLst>
                <a:path w="6352540" h="6125845">
                  <a:moveTo>
                    <a:pt x="0" y="253104"/>
                  </a:moveTo>
                  <a:lnTo>
                    <a:pt x="4077" y="207608"/>
                  </a:lnTo>
                  <a:lnTo>
                    <a:pt x="15834" y="164787"/>
                  </a:lnTo>
                  <a:lnTo>
                    <a:pt x="34556" y="125357"/>
                  </a:lnTo>
                  <a:lnTo>
                    <a:pt x="59526" y="90032"/>
                  </a:lnTo>
                  <a:lnTo>
                    <a:pt x="90032" y="59526"/>
                  </a:lnTo>
                  <a:lnTo>
                    <a:pt x="125357" y="34556"/>
                  </a:lnTo>
                  <a:lnTo>
                    <a:pt x="164787" y="15834"/>
                  </a:lnTo>
                  <a:lnTo>
                    <a:pt x="207608" y="4077"/>
                  </a:lnTo>
                  <a:lnTo>
                    <a:pt x="253104" y="0"/>
                  </a:lnTo>
                  <a:lnTo>
                    <a:pt x="6099232" y="0"/>
                  </a:lnTo>
                  <a:lnTo>
                    <a:pt x="6144728" y="4077"/>
                  </a:lnTo>
                  <a:lnTo>
                    <a:pt x="6187549" y="15834"/>
                  </a:lnTo>
                  <a:lnTo>
                    <a:pt x="6226979" y="34556"/>
                  </a:lnTo>
                  <a:lnTo>
                    <a:pt x="6262305" y="59526"/>
                  </a:lnTo>
                  <a:lnTo>
                    <a:pt x="6292810" y="90032"/>
                  </a:lnTo>
                  <a:lnTo>
                    <a:pt x="6317781" y="125357"/>
                  </a:lnTo>
                  <a:lnTo>
                    <a:pt x="6336502" y="164787"/>
                  </a:lnTo>
                  <a:lnTo>
                    <a:pt x="6348259" y="207608"/>
                  </a:lnTo>
                  <a:lnTo>
                    <a:pt x="6352337" y="253104"/>
                  </a:lnTo>
                  <a:lnTo>
                    <a:pt x="6352337" y="5872363"/>
                  </a:lnTo>
                  <a:lnTo>
                    <a:pt x="6348259" y="5917859"/>
                  </a:lnTo>
                  <a:lnTo>
                    <a:pt x="6336502" y="5960680"/>
                  </a:lnTo>
                  <a:lnTo>
                    <a:pt x="6317781" y="6000110"/>
                  </a:lnTo>
                  <a:lnTo>
                    <a:pt x="6292810" y="6035435"/>
                  </a:lnTo>
                  <a:lnTo>
                    <a:pt x="6262305" y="6065941"/>
                  </a:lnTo>
                  <a:lnTo>
                    <a:pt x="6226979" y="6090912"/>
                  </a:lnTo>
                  <a:lnTo>
                    <a:pt x="6187549" y="6109633"/>
                  </a:lnTo>
                  <a:lnTo>
                    <a:pt x="6144728" y="6121390"/>
                  </a:lnTo>
                  <a:lnTo>
                    <a:pt x="6099232" y="6125468"/>
                  </a:lnTo>
                  <a:lnTo>
                    <a:pt x="253104" y="6125468"/>
                  </a:lnTo>
                  <a:lnTo>
                    <a:pt x="207608" y="6121390"/>
                  </a:lnTo>
                  <a:lnTo>
                    <a:pt x="164787" y="6109633"/>
                  </a:lnTo>
                  <a:lnTo>
                    <a:pt x="125357" y="6090912"/>
                  </a:lnTo>
                  <a:lnTo>
                    <a:pt x="90032" y="6065941"/>
                  </a:lnTo>
                  <a:lnTo>
                    <a:pt x="59526" y="6035435"/>
                  </a:lnTo>
                  <a:lnTo>
                    <a:pt x="34556" y="6000110"/>
                  </a:lnTo>
                  <a:lnTo>
                    <a:pt x="15834" y="5960680"/>
                  </a:lnTo>
                  <a:lnTo>
                    <a:pt x="4077" y="5917859"/>
                  </a:lnTo>
                  <a:lnTo>
                    <a:pt x="0" y="5872363"/>
                  </a:lnTo>
                  <a:lnTo>
                    <a:pt x="0" y="253104"/>
                  </a:lnTo>
                  <a:close/>
                </a:path>
              </a:pathLst>
            </a:custGeom>
            <a:ln w="26177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3">
            <a:extLst>
              <a:ext uri="{FF2B5EF4-FFF2-40B4-BE49-F238E27FC236}">
                <a16:creationId xmlns:a16="http://schemas.microsoft.com/office/drawing/2014/main" id="{53A80B94-8F42-FD33-3994-97A772802036}"/>
              </a:ext>
            </a:extLst>
          </p:cNvPr>
          <p:cNvGrpSpPr/>
          <p:nvPr/>
        </p:nvGrpSpPr>
        <p:grpSpPr>
          <a:xfrm>
            <a:off x="13502136" y="8392160"/>
            <a:ext cx="6379210" cy="6152515"/>
            <a:chOff x="196082" y="1865839"/>
            <a:chExt cx="6379210" cy="6152515"/>
          </a:xfrm>
        </p:grpSpPr>
        <p:sp>
          <p:nvSpPr>
            <p:cNvPr id="72" name="object 4">
              <a:extLst>
                <a:ext uri="{FF2B5EF4-FFF2-40B4-BE49-F238E27FC236}">
                  <a16:creationId xmlns:a16="http://schemas.microsoft.com/office/drawing/2014/main" id="{BB3990F2-7FF8-DDD9-24DF-23883A76AD43}"/>
                </a:ext>
              </a:extLst>
            </p:cNvPr>
            <p:cNvSpPr/>
            <p:nvPr/>
          </p:nvSpPr>
          <p:spPr>
            <a:xfrm>
              <a:off x="209417" y="1879174"/>
              <a:ext cx="6352540" cy="6125845"/>
            </a:xfrm>
            <a:custGeom>
              <a:avLst/>
              <a:gdLst/>
              <a:ahLst/>
              <a:cxnLst/>
              <a:rect l="l" t="t" r="r" b="b"/>
              <a:pathLst>
                <a:path w="6352540" h="6125845">
                  <a:moveTo>
                    <a:pt x="6099232" y="0"/>
                  </a:moveTo>
                  <a:lnTo>
                    <a:pt x="253104" y="0"/>
                  </a:lnTo>
                  <a:lnTo>
                    <a:pt x="207608" y="4077"/>
                  </a:lnTo>
                  <a:lnTo>
                    <a:pt x="164787" y="15834"/>
                  </a:lnTo>
                  <a:lnTo>
                    <a:pt x="125357" y="34556"/>
                  </a:lnTo>
                  <a:lnTo>
                    <a:pt x="90032" y="59526"/>
                  </a:lnTo>
                  <a:lnTo>
                    <a:pt x="59526" y="90032"/>
                  </a:lnTo>
                  <a:lnTo>
                    <a:pt x="34556" y="125357"/>
                  </a:lnTo>
                  <a:lnTo>
                    <a:pt x="15834" y="164787"/>
                  </a:lnTo>
                  <a:lnTo>
                    <a:pt x="4077" y="207608"/>
                  </a:lnTo>
                  <a:lnTo>
                    <a:pt x="0" y="253104"/>
                  </a:lnTo>
                  <a:lnTo>
                    <a:pt x="0" y="5872363"/>
                  </a:lnTo>
                  <a:lnTo>
                    <a:pt x="4077" y="5917859"/>
                  </a:lnTo>
                  <a:lnTo>
                    <a:pt x="15834" y="5960680"/>
                  </a:lnTo>
                  <a:lnTo>
                    <a:pt x="34556" y="6000110"/>
                  </a:lnTo>
                  <a:lnTo>
                    <a:pt x="59526" y="6035435"/>
                  </a:lnTo>
                  <a:lnTo>
                    <a:pt x="90032" y="6065941"/>
                  </a:lnTo>
                  <a:lnTo>
                    <a:pt x="125357" y="6090912"/>
                  </a:lnTo>
                  <a:lnTo>
                    <a:pt x="164787" y="6109633"/>
                  </a:lnTo>
                  <a:lnTo>
                    <a:pt x="207608" y="6121390"/>
                  </a:lnTo>
                  <a:lnTo>
                    <a:pt x="253104" y="6125468"/>
                  </a:lnTo>
                  <a:lnTo>
                    <a:pt x="6099232" y="6125468"/>
                  </a:lnTo>
                  <a:lnTo>
                    <a:pt x="6144728" y="6121390"/>
                  </a:lnTo>
                  <a:lnTo>
                    <a:pt x="6187549" y="6109633"/>
                  </a:lnTo>
                  <a:lnTo>
                    <a:pt x="6226979" y="6090912"/>
                  </a:lnTo>
                  <a:lnTo>
                    <a:pt x="6262305" y="6065941"/>
                  </a:lnTo>
                  <a:lnTo>
                    <a:pt x="6292810" y="6035435"/>
                  </a:lnTo>
                  <a:lnTo>
                    <a:pt x="6317781" y="6000110"/>
                  </a:lnTo>
                  <a:lnTo>
                    <a:pt x="6336502" y="5960680"/>
                  </a:lnTo>
                  <a:lnTo>
                    <a:pt x="6348259" y="5917859"/>
                  </a:lnTo>
                  <a:lnTo>
                    <a:pt x="6352337" y="5872363"/>
                  </a:lnTo>
                  <a:lnTo>
                    <a:pt x="6352337" y="253104"/>
                  </a:lnTo>
                  <a:lnTo>
                    <a:pt x="6348259" y="207608"/>
                  </a:lnTo>
                  <a:lnTo>
                    <a:pt x="6336502" y="164787"/>
                  </a:lnTo>
                  <a:lnTo>
                    <a:pt x="6317781" y="125357"/>
                  </a:lnTo>
                  <a:lnTo>
                    <a:pt x="6292810" y="90032"/>
                  </a:lnTo>
                  <a:lnTo>
                    <a:pt x="6262305" y="59526"/>
                  </a:lnTo>
                  <a:lnTo>
                    <a:pt x="6226979" y="34556"/>
                  </a:lnTo>
                  <a:lnTo>
                    <a:pt x="6187549" y="15834"/>
                  </a:lnTo>
                  <a:lnTo>
                    <a:pt x="6144728" y="4077"/>
                  </a:lnTo>
                  <a:lnTo>
                    <a:pt x="60992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5">
              <a:extLst>
                <a:ext uri="{FF2B5EF4-FFF2-40B4-BE49-F238E27FC236}">
                  <a16:creationId xmlns:a16="http://schemas.microsoft.com/office/drawing/2014/main" id="{D91F9744-7D68-7525-9751-F2322B89201E}"/>
                </a:ext>
              </a:extLst>
            </p:cNvPr>
            <p:cNvSpPr/>
            <p:nvPr/>
          </p:nvSpPr>
          <p:spPr>
            <a:xfrm>
              <a:off x="209417" y="1879174"/>
              <a:ext cx="6352540" cy="6125845"/>
            </a:xfrm>
            <a:custGeom>
              <a:avLst/>
              <a:gdLst/>
              <a:ahLst/>
              <a:cxnLst/>
              <a:rect l="l" t="t" r="r" b="b"/>
              <a:pathLst>
                <a:path w="6352540" h="6125845">
                  <a:moveTo>
                    <a:pt x="0" y="253104"/>
                  </a:moveTo>
                  <a:lnTo>
                    <a:pt x="4077" y="207608"/>
                  </a:lnTo>
                  <a:lnTo>
                    <a:pt x="15834" y="164787"/>
                  </a:lnTo>
                  <a:lnTo>
                    <a:pt x="34556" y="125357"/>
                  </a:lnTo>
                  <a:lnTo>
                    <a:pt x="59526" y="90032"/>
                  </a:lnTo>
                  <a:lnTo>
                    <a:pt x="90032" y="59526"/>
                  </a:lnTo>
                  <a:lnTo>
                    <a:pt x="125357" y="34556"/>
                  </a:lnTo>
                  <a:lnTo>
                    <a:pt x="164787" y="15834"/>
                  </a:lnTo>
                  <a:lnTo>
                    <a:pt x="207608" y="4077"/>
                  </a:lnTo>
                  <a:lnTo>
                    <a:pt x="253104" y="0"/>
                  </a:lnTo>
                  <a:lnTo>
                    <a:pt x="6099232" y="0"/>
                  </a:lnTo>
                  <a:lnTo>
                    <a:pt x="6144728" y="4077"/>
                  </a:lnTo>
                  <a:lnTo>
                    <a:pt x="6187549" y="15834"/>
                  </a:lnTo>
                  <a:lnTo>
                    <a:pt x="6226979" y="34556"/>
                  </a:lnTo>
                  <a:lnTo>
                    <a:pt x="6262305" y="59526"/>
                  </a:lnTo>
                  <a:lnTo>
                    <a:pt x="6292810" y="90032"/>
                  </a:lnTo>
                  <a:lnTo>
                    <a:pt x="6317781" y="125357"/>
                  </a:lnTo>
                  <a:lnTo>
                    <a:pt x="6336502" y="164787"/>
                  </a:lnTo>
                  <a:lnTo>
                    <a:pt x="6348259" y="207608"/>
                  </a:lnTo>
                  <a:lnTo>
                    <a:pt x="6352337" y="253104"/>
                  </a:lnTo>
                  <a:lnTo>
                    <a:pt x="6352337" y="5872363"/>
                  </a:lnTo>
                  <a:lnTo>
                    <a:pt x="6348259" y="5917859"/>
                  </a:lnTo>
                  <a:lnTo>
                    <a:pt x="6336502" y="5960680"/>
                  </a:lnTo>
                  <a:lnTo>
                    <a:pt x="6317781" y="6000110"/>
                  </a:lnTo>
                  <a:lnTo>
                    <a:pt x="6292810" y="6035435"/>
                  </a:lnTo>
                  <a:lnTo>
                    <a:pt x="6262305" y="6065941"/>
                  </a:lnTo>
                  <a:lnTo>
                    <a:pt x="6226979" y="6090912"/>
                  </a:lnTo>
                  <a:lnTo>
                    <a:pt x="6187549" y="6109633"/>
                  </a:lnTo>
                  <a:lnTo>
                    <a:pt x="6144728" y="6121390"/>
                  </a:lnTo>
                  <a:lnTo>
                    <a:pt x="6099232" y="6125468"/>
                  </a:lnTo>
                  <a:lnTo>
                    <a:pt x="253104" y="6125468"/>
                  </a:lnTo>
                  <a:lnTo>
                    <a:pt x="207608" y="6121390"/>
                  </a:lnTo>
                  <a:lnTo>
                    <a:pt x="164787" y="6109633"/>
                  </a:lnTo>
                  <a:lnTo>
                    <a:pt x="125357" y="6090912"/>
                  </a:lnTo>
                  <a:lnTo>
                    <a:pt x="90032" y="6065941"/>
                  </a:lnTo>
                  <a:lnTo>
                    <a:pt x="59526" y="6035435"/>
                  </a:lnTo>
                  <a:lnTo>
                    <a:pt x="34556" y="6000110"/>
                  </a:lnTo>
                  <a:lnTo>
                    <a:pt x="15834" y="5960680"/>
                  </a:lnTo>
                  <a:lnTo>
                    <a:pt x="4077" y="5917859"/>
                  </a:lnTo>
                  <a:lnTo>
                    <a:pt x="0" y="5872363"/>
                  </a:lnTo>
                  <a:lnTo>
                    <a:pt x="0" y="253104"/>
                  </a:lnTo>
                  <a:close/>
                </a:path>
              </a:pathLst>
            </a:custGeom>
            <a:ln w="26177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Rounded Rectangle 4">
            <a:extLst>
              <a:ext uri="{FF2B5EF4-FFF2-40B4-BE49-F238E27FC236}">
                <a16:creationId xmlns:a16="http://schemas.microsoft.com/office/drawing/2014/main" id="{31F0169F-E15D-4213-BE01-2C72FBDF6A50}"/>
              </a:ext>
            </a:extLst>
          </p:cNvPr>
          <p:cNvSpPr/>
          <p:nvPr/>
        </p:nvSpPr>
        <p:spPr>
          <a:xfrm>
            <a:off x="146050" y="1825625"/>
            <a:ext cx="6537405" cy="1309974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1.6: Distributed Robotic Beamforming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K. Chakrabarti, A. S.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Bedi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N. Chopra (UMD),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F. T.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Dagefu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J. N. Twigg (ARL)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342A020-7203-4099-8280-106B57F2254E}"/>
              </a:ext>
            </a:extLst>
          </p:cNvPr>
          <p:cNvCxnSpPr>
            <a:cxnSpLocks/>
          </p:cNvCxnSpPr>
          <p:nvPr/>
        </p:nvCxnSpPr>
        <p:spPr>
          <a:xfrm>
            <a:off x="209417" y="3044825"/>
            <a:ext cx="6352540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2F54769C-15A6-49D2-9C17-DB80F40FFF51}"/>
              </a:ext>
            </a:extLst>
          </p:cNvPr>
          <p:cNvSpPr txBox="1"/>
          <p:nvPr/>
        </p:nvSpPr>
        <p:spPr>
          <a:xfrm flipH="1">
            <a:off x="4863217" y="5102225"/>
            <a:ext cx="19122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Tested in simulated LA urban environment using 6 Tx, 2 target Rx, and 1 adversary.  </a:t>
            </a: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46AACE2F-0441-4F37-A55F-17056B3EAD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850" t="4686" r="28746"/>
          <a:stretch/>
        </p:blipFill>
        <p:spPr>
          <a:xfrm>
            <a:off x="2394725" y="5584949"/>
            <a:ext cx="2551925" cy="2412876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E2EF5E44-5EBE-49E5-83DB-B6BD99B88C16}"/>
              </a:ext>
            </a:extLst>
          </p:cNvPr>
          <p:cNvSpPr txBox="1"/>
          <p:nvPr/>
        </p:nvSpPr>
        <p:spPr>
          <a:xfrm flipH="1">
            <a:off x="374650" y="5135503"/>
            <a:ext cx="22981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Self-configuring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IPG-DB algorithm controls Tx phase+amplitude for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covert directional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communication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without Rx feedback.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D0B07DB-1709-420A-95E5-ECD4BBD3927D}"/>
              </a:ext>
            </a:extLst>
          </p:cNvPr>
          <p:cNvSpPr txBox="1"/>
          <p:nvPr/>
        </p:nvSpPr>
        <p:spPr>
          <a:xfrm flipH="1">
            <a:off x="3800309" y="3358099"/>
            <a:ext cx="305134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Acceleration due to the proposed IPG-DB enables rapid establishment of communication links</a:t>
            </a: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D1AC629-80BC-4AF4-89EB-7B7ED9B5CB55}"/>
              </a:ext>
            </a:extLst>
          </p:cNvPr>
          <p:cNvCxnSpPr>
            <a:cxnSpLocks/>
          </p:cNvCxnSpPr>
          <p:nvPr/>
        </p:nvCxnSpPr>
        <p:spPr>
          <a:xfrm flipH="1">
            <a:off x="4034713" y="5330825"/>
            <a:ext cx="835737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AB70593-838C-4360-9A1F-1B451C647F01}"/>
              </a:ext>
            </a:extLst>
          </p:cNvPr>
          <p:cNvSpPr txBox="1"/>
          <p:nvPr/>
        </p:nvSpPr>
        <p:spPr>
          <a:xfrm flipH="1">
            <a:off x="230730" y="3007856"/>
            <a:ext cx="35695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Multiple robots collaboratively forming an antenna array to transmit high-power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directed signal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while steering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nulls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by synthesizing desired pattern through precise control of interference.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138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ArtIAMAS Cooperative Agreement</dc:title>
  <dc:creator>Karl Steiner</dc:creator>
  <cp:lastModifiedBy>Kushal Chakrabarti</cp:lastModifiedBy>
  <cp:revision>12</cp:revision>
  <dcterms:created xsi:type="dcterms:W3CDTF">2022-07-17T21:46:25Z</dcterms:created>
  <dcterms:modified xsi:type="dcterms:W3CDTF">2022-07-26T14:58:17Z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2022-07-17T00:00:00Z</vt:filetime>
  </property>
  <property fmtid="{D5CDD505-2E9C-101B-9397-08002B2CF9AE}" pid="5" name="Producer">
    <vt:lpwstr>Microsoft® PowerPoint® for Microsoft 365</vt:lpwstr>
  </property>
</Properties>
</file>