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305A-A27A-414E-73BA-19525CB6A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675B4-4FCA-0C5E-FE97-A8C6FB39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583C-AA37-93E8-CB2F-E8E58580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A9CC-C456-9EE5-4144-09606B76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A0B1-C9C0-B457-3F45-56B44896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7BDF-75C1-2339-21DF-A0201455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D4709-7FB0-7CCA-E98D-07C82022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E8CD-38FF-BE75-236B-CF0C28B5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FBAD-D3AE-C59F-7AB0-9DADA404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004F-8878-9E2D-E250-1466E9B1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6A6E5-1AB6-20C3-3F9C-193C1CBF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D447E-853C-EE84-D4C3-B6CCC707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7280-DDDC-9973-B7C0-A00AABA9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C0E5-EC3C-A292-7D42-BB81888E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67B7-8252-7F3A-B02E-EA0BB40F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3F8E-963E-8BCD-7E3E-D6701289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66F8-4272-2A9F-E6A7-E6B3D7D6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9555-E64F-2EC8-1E1D-FC6E140A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AF4A-64B6-39AC-33DC-95DE2CC9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99C4-13DB-B760-45F5-9F345D80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AE8-A861-E48F-20AC-2DAF74C6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F526-AB25-EF85-5187-FA9FC30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1800-617E-93A8-C511-CB9FEDFC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AD09-7BDF-303C-B20C-F20DBC2D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9051-9B49-9431-A624-065CFE01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C0A-4CB9-4579-69B0-7DE168CB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B768-9D52-F623-6CD0-B12AB322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5EC3-23D2-A2B5-7A71-0F9F514A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A68F-6D5F-7BFD-399C-4858ECB4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F696-38AF-FA1F-755E-6A60BADC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9C3F-FB8F-4430-62E0-48E05A5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38F6-6615-1F79-2CF1-91E326A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F074-5DDF-8DDB-661C-118A6F1B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2126-79A5-D94C-9220-FD14C891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BD85D-93EA-C416-6CB0-EE62DAFB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3A38C-B6EE-1A6E-C9E1-11AC7D9E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3FA6D-CDA0-3E77-7170-7D93EC8E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6FBC6-B834-62BB-45E5-179E501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4DF0F-2A18-43C6-9986-98BB51A0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4155-AD2B-1855-C117-8F74B8E2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A70A-DF08-01A8-2AC9-724C3662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9A9B6-57DE-52B0-110D-9B58B0E0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432EA-3F42-3A5E-121F-3A643BB2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7C60B-1168-73FA-9DEC-6105EF80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5BD7B-FCEF-FC37-1A00-7DD723C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E0FC-F2EC-5B44-5771-7A2189B4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FD8C-4C23-5DBB-F134-643853C3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8F2E-0810-210C-669D-A3870D0F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5CC3F-1DA6-66F4-D766-01429AAF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6A15-F089-42AA-B823-217A52E3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3BB4-5922-50CF-1A02-9A67238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C91E-E7E9-FDFF-6926-C501E8C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CA71-F05C-54E8-5746-3D6C880D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0EB14-33BE-F2AB-A678-5193F7201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26A0D-147D-028B-C6A0-FB89E0668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3640-87C3-6C24-054C-021840FE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93DD-3A1F-5A78-DEBA-EEFEE0CA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E37F-6EDD-96B7-0267-AE357386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DEF84-8213-BC54-1427-F84349BE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DFDF-7A55-2C26-E32F-A1AD483F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1FF1-C003-4230-AF42-EBED7CF6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08E-A3FD-41A9-82D3-202B5219C55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C88A-C068-269A-21A5-14C5E055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B87D-62BE-3D83-9AD1-E48E2210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C290-BC98-4EDF-9BCD-BCA3BB5E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89A6-BC2C-CA90-25F0-09B35775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46139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Agent Position Optimization Progress: No Penalty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271F-0ACE-5ADE-2BD3-2D853E454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1394"/>
            <a:ext cx="9144000" cy="5421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Algorithm runs w/few divergences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Agents no longer leave the workspace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Very small weight (&lt;&lt; 1) applied to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deriv</a:t>
            </a:r>
            <a:r>
              <a:rPr lang="en-US" dirty="0"/>
              <a:t> term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Currently looking into different motion penalties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5BDCA5-E35E-8792-4D02-17B13EA7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" y="2178492"/>
            <a:ext cx="5333333" cy="400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58F7C3-6475-7305-2647-71EB06BA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0" y="217849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89A6-BC2C-CA90-25F0-09B35775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6139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Agent Position Optimization Progress: Travel Distance Penalty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99271F-0ACE-5ADE-2BD3-2D853E4544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" y="461394"/>
                <a:ext cx="11912367" cy="542123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Same penalty as in </a:t>
                </a:r>
                <a:r>
                  <a:rPr lang="en-US" i="1" dirty="0"/>
                  <a:t>George, </a:t>
                </a:r>
                <a:r>
                  <a:rPr lang="en-US" i="1" dirty="0" err="1"/>
                  <a:t>Parayil</a:t>
                </a:r>
                <a:r>
                  <a:rPr lang="en-US" i="1" dirty="0"/>
                  <a:t> and Bai, 2019</a:t>
                </a:r>
                <a:endParaRPr lang="en-U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Adds a cost per agent based on distance traveled: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&lt; 1 and S is positive definite</a:t>
                </a:r>
                <a:endParaRPr lang="en-US" sz="18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l-GR" dirty="0"/>
                  <a:t>ε = </a:t>
                </a:r>
                <a:r>
                  <a:rPr lang="en-US" dirty="0"/>
                  <a:t>.001 results: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99271F-0ACE-5ADE-2BD3-2D853E454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" y="461394"/>
                <a:ext cx="11912367" cy="542123"/>
              </a:xfrm>
              <a:blipFill>
                <a:blip r:embed="rId2"/>
                <a:stretch>
                  <a:fillRect l="-665" t="-15730" r="-205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D8F5B3F-FAA7-8875-2467-1FC0402F2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1" y="2175620"/>
            <a:ext cx="5333333" cy="400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E2CFF16-E4F0-D58C-762A-043064264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36" y="217562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89A6-BC2C-CA90-25F0-09B35775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6139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Agent Position Optimization Progress: Travel Distance Penalty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99271F-0ACE-5ADE-2BD3-2D853E4544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" y="461394"/>
                <a:ext cx="11912367" cy="542123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Very similar to the penalty in </a:t>
                </a:r>
                <a:r>
                  <a:rPr lang="en-US" i="1" dirty="0"/>
                  <a:t>George, </a:t>
                </a:r>
                <a:r>
                  <a:rPr lang="en-US" i="1" dirty="0" err="1"/>
                  <a:t>Parayil</a:t>
                </a:r>
                <a:r>
                  <a:rPr lang="en-US" i="1" dirty="0"/>
                  <a:t> and Bai, 2019</a:t>
                </a:r>
                <a:endParaRPr lang="en-US" dirty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Adds a cost per agent based on distance traveled: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&lt; 1 and S is positive definite</a:t>
                </a:r>
                <a:endParaRPr lang="en-US" sz="18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l-GR" dirty="0"/>
                  <a:t>ε = </a:t>
                </a:r>
                <a:r>
                  <a:rPr lang="en-US" dirty="0"/>
                  <a:t>.005 results: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E99271F-0ACE-5ADE-2BD3-2D853E454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" y="461394"/>
                <a:ext cx="11912367" cy="542123"/>
              </a:xfrm>
              <a:blipFill>
                <a:blip r:embed="rId2"/>
                <a:stretch>
                  <a:fillRect l="-665" t="-15730" r="-205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639984D-80F4-1882-DF2D-AFC52D5B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2" y="2186881"/>
            <a:ext cx="5333333" cy="400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A9EF093-E33A-EFAD-B372-B9D4F6CC2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80" y="217849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89A6-BC2C-CA90-25F0-09B35775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6139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Path Forward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271F-0ACE-5ADE-2BD3-2D853E454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61394"/>
            <a:ext cx="11912367" cy="5421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Final touches on agent position optimization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from iterative optimization (phase/amplitude IPG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position IPG)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Starting to extend to moving Rx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First steps: single mobile Rx moving in a line</a:t>
            </a:r>
          </a:p>
        </p:txBody>
      </p:sp>
    </p:spTree>
    <p:extLst>
      <p:ext uri="{BB962C8B-B14F-4D97-AF65-F5344CB8AC3E}">
        <p14:creationId xmlns:p14="http://schemas.microsoft.com/office/powerpoint/2010/main" val="292130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188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Agent Position Optimization Progress: No Penalty Version</vt:lpstr>
      <vt:lpstr>Agent Position Optimization Progress: Travel Distance Penalty </vt:lpstr>
      <vt:lpstr>Agent Position Optimization Progress: Travel Distance Penalty </vt:lpstr>
      <vt:lpstr>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Position Optimization Progress: No Penalty Version</dc:title>
  <dc:creator>Alexander Philip Beyer</dc:creator>
  <cp:lastModifiedBy>Alexander Philip Beyer</cp:lastModifiedBy>
  <cp:revision>3</cp:revision>
  <dcterms:created xsi:type="dcterms:W3CDTF">2023-02-14T03:32:18Z</dcterms:created>
  <dcterms:modified xsi:type="dcterms:W3CDTF">2023-02-14T16:58:31Z</dcterms:modified>
</cp:coreProperties>
</file>