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atient Demographic Dashboard">
            <a:extLst>
              <a:ext uri="{FF2B5EF4-FFF2-40B4-BE49-F238E27FC236}">
                <a16:creationId xmlns:a16="http://schemas.microsoft.com/office/drawing/2014/main" id="{C5046B2F-3A9B-4462-B6F2-3AF8C213A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0"/>
            <a:ext cx="9429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Hoque, Rafena Farzana</cp:lastModifiedBy>
  <cp:revision>1</cp:revision>
  <dcterms:created xsi:type="dcterms:W3CDTF">2024-10-29T05:56:24Z</dcterms:created>
  <dcterms:modified xsi:type="dcterms:W3CDTF">2024-10-29T05:58:19Z</dcterms:modified>
</cp:coreProperties>
</file>