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rchivo ExtraBold"/>
      <p:bold r:id="rId15"/>
      <p:boldItalic r:id="rId16"/>
    </p:embeddedFont>
    <p:embeddedFont>
      <p:font typeface="IBM Plex Serif"/>
      <p:regular r:id="rId17"/>
      <p:bold r:id="rId18"/>
      <p:italic r:id="rId19"/>
      <p:boldItalic r:id="rId20"/>
    </p:embeddedFont>
    <p:embeddedFont>
      <p:font typeface="Archivo Medium"/>
      <p:regular r:id="rId21"/>
      <p:bold r:id="rId22"/>
      <p:italic r:id="rId23"/>
      <p:boldItalic r:id="rId24"/>
    </p:embeddedFont>
    <p:embeddedFont>
      <p:font typeface="Archivo"/>
      <p:regular r:id="rId25"/>
      <p:bold r:id="rId26"/>
      <p:italic r:id="rId27"/>
      <p:boldItalic r:id="rId28"/>
    </p:embeddedFont>
    <p:embeddedFont>
      <p:font typeface="Archivo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erif-boldItalic.fntdata"/><Relationship Id="rId22" Type="http://schemas.openxmlformats.org/officeDocument/2006/relationships/font" Target="fonts/ArchivoMedium-bold.fntdata"/><Relationship Id="rId21" Type="http://schemas.openxmlformats.org/officeDocument/2006/relationships/font" Target="fonts/ArchivoMedium-regular.fntdata"/><Relationship Id="rId24" Type="http://schemas.openxmlformats.org/officeDocument/2006/relationships/font" Target="fonts/ArchivoMedium-boldItalic.fntdata"/><Relationship Id="rId23" Type="http://schemas.openxmlformats.org/officeDocument/2006/relationships/font" Target="fonts/Archiv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-bold.fntdata"/><Relationship Id="rId25" Type="http://schemas.openxmlformats.org/officeDocument/2006/relationships/font" Target="fonts/Archivo-regular.fntdata"/><Relationship Id="rId28" Type="http://schemas.openxmlformats.org/officeDocument/2006/relationships/font" Target="fonts/Archivo-boldItalic.fntdata"/><Relationship Id="rId27" Type="http://schemas.openxmlformats.org/officeDocument/2006/relationships/font" Target="fonts/Archiv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SemiBold-italic.fntdata"/><Relationship Id="rId30" Type="http://schemas.openxmlformats.org/officeDocument/2006/relationships/font" Target="fonts/Archivo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rchivo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rchivoExtraBold-bold.fntdata"/><Relationship Id="rId14" Type="http://schemas.openxmlformats.org/officeDocument/2006/relationships/slide" Target="slides/slide9.xml"/><Relationship Id="rId17" Type="http://schemas.openxmlformats.org/officeDocument/2006/relationships/font" Target="fonts/IBMPlexSerif-regular.fntdata"/><Relationship Id="rId16" Type="http://schemas.openxmlformats.org/officeDocument/2006/relationships/font" Target="fonts/ArchivoExtraBold-boldItalic.fntdata"/><Relationship Id="rId19" Type="http://schemas.openxmlformats.org/officeDocument/2006/relationships/font" Target="fonts/IBMPlexSerif-italic.fntdata"/><Relationship Id="rId18" Type="http://schemas.openxmlformats.org/officeDocument/2006/relationships/font" Target="fonts/IBMPlexSerif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2a6a9362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2a6a936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2a6a93625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2a6a93625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2a6a936256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2a6a936256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We s</a:t>
            </a:r>
            <a:r>
              <a:rPr lang="en" sz="19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eparated logic for Spy and Non-Spy for our agent.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2a6a9362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2a6a9362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2a6a93625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2a6a93625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2a6a93625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2a6a93625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2a6a936256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2a6a936256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a6a93625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2a6a93625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</a:rPr>
              <a:t>MEH consistently outperformed or competed well against other teams in most cases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2a6a936256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2a6a936256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803331">
            <a:off x="3763560" y="2620270"/>
            <a:ext cx="3709213" cy="140531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400">
              <a:solidFill>
                <a:srgbClr val="364623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 rot="335657">
            <a:off x="1617480" y="1033714"/>
            <a:ext cx="4176090" cy="14053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400">
              <a:solidFill>
                <a:srgbClr val="364623"/>
              </a:solidFill>
            </a:endParaRPr>
          </a:p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 rot="-1800530">
            <a:off x="-366677" y="211699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rot="-1801062">
            <a:off x="2721608" y="6059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 rot="-1800530">
            <a:off x="2337298" y="299164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5" name="Google Shape;15;p2"/>
          <p:cNvSpPr/>
          <p:nvPr/>
        </p:nvSpPr>
        <p:spPr>
          <a:xfrm rot="-1801062">
            <a:off x="6609583" y="13970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6" name="Google Shape;16;p2"/>
          <p:cNvSpPr/>
          <p:nvPr/>
        </p:nvSpPr>
        <p:spPr>
          <a:xfrm rot="-1800530">
            <a:off x="7833473" y="285217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7" name="Google Shape;17;p2"/>
          <p:cNvSpPr/>
          <p:nvPr/>
        </p:nvSpPr>
        <p:spPr>
          <a:xfrm rot="-1801062">
            <a:off x="554733" y="31551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8" name="Google Shape;18;p2"/>
          <p:cNvSpPr/>
          <p:nvPr/>
        </p:nvSpPr>
        <p:spPr>
          <a:xfrm rot="-1801062">
            <a:off x="6609583" y="-3282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9" name="Google Shape;19;p2"/>
          <p:cNvSpPr/>
          <p:nvPr/>
        </p:nvSpPr>
        <p:spPr>
          <a:xfrm rot="-1800278">
            <a:off x="5094424" y="925597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 rot="-1800388">
            <a:off x="5407407" y="4201495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1" name="Google Shape;21;p2"/>
          <p:cNvSpPr/>
          <p:nvPr/>
        </p:nvSpPr>
        <p:spPr>
          <a:xfrm rot="-1800278">
            <a:off x="2227724" y="4111047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" name="Google Shape;66;p1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0" name="Google Shape;70;p1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1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" name="Google Shape;98;p1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7" name="Google Shape;107;p1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1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1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1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" name="Google Shape;119;p1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-To-Play" type="secHead">
  <p:cSld name="SECTION_HEADER"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448863" y="3444100"/>
            <a:ext cx="20721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2" type="subTitle"/>
          </p:nvPr>
        </p:nvSpPr>
        <p:spPr>
          <a:xfrm>
            <a:off x="2521046" y="3444100"/>
            <a:ext cx="20721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3" type="subTitle"/>
          </p:nvPr>
        </p:nvSpPr>
        <p:spPr>
          <a:xfrm>
            <a:off x="4593230" y="3444100"/>
            <a:ext cx="20721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4" type="subTitle"/>
          </p:nvPr>
        </p:nvSpPr>
        <p:spPr>
          <a:xfrm>
            <a:off x="6665413" y="3444100"/>
            <a:ext cx="20721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5" type="body"/>
          </p:nvPr>
        </p:nvSpPr>
        <p:spPr>
          <a:xfrm>
            <a:off x="448838" y="3843300"/>
            <a:ext cx="18885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6" type="body"/>
          </p:nvPr>
        </p:nvSpPr>
        <p:spPr>
          <a:xfrm>
            <a:off x="2521063" y="3843300"/>
            <a:ext cx="18885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7" type="body"/>
          </p:nvPr>
        </p:nvSpPr>
        <p:spPr>
          <a:xfrm>
            <a:off x="4593238" y="3843300"/>
            <a:ext cx="18885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8" type="body"/>
          </p:nvPr>
        </p:nvSpPr>
        <p:spPr>
          <a:xfrm>
            <a:off x="6665413" y="3843300"/>
            <a:ext cx="18885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 type="tx">
  <p:cSld name="TITLE_AND_BODY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>
            <p:ph idx="2" type="pic"/>
          </p:nvPr>
        </p:nvSpPr>
        <p:spPr>
          <a:xfrm>
            <a:off x="1210350" y="2258475"/>
            <a:ext cx="903600" cy="634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47" name="Google Shape;147;p22"/>
          <p:cNvSpPr/>
          <p:nvPr>
            <p:ph idx="3" type="pic"/>
          </p:nvPr>
        </p:nvSpPr>
        <p:spPr>
          <a:xfrm>
            <a:off x="1210350" y="3033200"/>
            <a:ext cx="903600" cy="634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48" name="Google Shape;148;p22"/>
          <p:cNvSpPr/>
          <p:nvPr>
            <p:ph idx="4" type="pic"/>
          </p:nvPr>
        </p:nvSpPr>
        <p:spPr>
          <a:xfrm>
            <a:off x="1210350" y="3886350"/>
            <a:ext cx="903600" cy="634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49" name="Google Shape;149;p22"/>
          <p:cNvSpPr/>
          <p:nvPr>
            <p:ph idx="5" type="pic"/>
          </p:nvPr>
        </p:nvSpPr>
        <p:spPr>
          <a:xfrm>
            <a:off x="7030050" y="2258475"/>
            <a:ext cx="903600" cy="634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50" name="Google Shape;150;p22"/>
          <p:cNvSpPr/>
          <p:nvPr>
            <p:ph idx="6" type="pic"/>
          </p:nvPr>
        </p:nvSpPr>
        <p:spPr>
          <a:xfrm>
            <a:off x="7030050" y="3033200"/>
            <a:ext cx="903600" cy="634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51" name="Google Shape;151;p22"/>
          <p:cNvSpPr/>
          <p:nvPr>
            <p:ph idx="7" type="pic"/>
          </p:nvPr>
        </p:nvSpPr>
        <p:spPr>
          <a:xfrm>
            <a:off x="7030050" y="3886350"/>
            <a:ext cx="903600" cy="634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2195900" y="1707550"/>
            <a:ext cx="2217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9pPr>
          </a:lstStyle>
          <a:p/>
        </p:txBody>
      </p:sp>
      <p:sp>
        <p:nvSpPr>
          <p:cNvPr id="154" name="Google Shape;154;p22"/>
          <p:cNvSpPr txBox="1"/>
          <p:nvPr>
            <p:ph idx="8" type="subTitle"/>
          </p:nvPr>
        </p:nvSpPr>
        <p:spPr>
          <a:xfrm>
            <a:off x="4726013" y="1707550"/>
            <a:ext cx="2217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t's Go!" type="twoColTx">
  <p:cSld name="TITLE_AND_TWO_COLUMNS"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3"/>
          <p:cNvSpPr/>
          <p:nvPr/>
        </p:nvSpPr>
        <p:spPr>
          <a:xfrm rot="-1800530">
            <a:off x="258898" y="120487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58" name="Google Shape;158;p23"/>
          <p:cNvSpPr/>
          <p:nvPr/>
        </p:nvSpPr>
        <p:spPr>
          <a:xfrm rot="-1801062">
            <a:off x="2583683" y="644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 rot="-1800530">
            <a:off x="3355698" y="364327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60" name="Google Shape;160;p23"/>
          <p:cNvSpPr/>
          <p:nvPr/>
        </p:nvSpPr>
        <p:spPr>
          <a:xfrm rot="-1801062">
            <a:off x="6698483" y="16985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61" name="Google Shape;161;p23"/>
          <p:cNvSpPr/>
          <p:nvPr/>
        </p:nvSpPr>
        <p:spPr>
          <a:xfrm rot="-1800530">
            <a:off x="7977498" y="299164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62" name="Google Shape;162;p23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63" name="Google Shape;163;p23"/>
          <p:cNvSpPr/>
          <p:nvPr/>
        </p:nvSpPr>
        <p:spPr>
          <a:xfrm rot="-1801062">
            <a:off x="6609583" y="-3282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64" name="Google Shape;164;p23"/>
          <p:cNvSpPr/>
          <p:nvPr/>
        </p:nvSpPr>
        <p:spPr>
          <a:xfrm rot="-1800278">
            <a:off x="5125349" y="106962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65" name="Google Shape;165;p23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66" name="Google Shape;166;p23"/>
          <p:cNvSpPr/>
          <p:nvPr/>
        </p:nvSpPr>
        <p:spPr>
          <a:xfrm rot="-1800278">
            <a:off x="1569349" y="3905297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1" type="titleOnly">
  <p:cSld name="TITLE_ONLY">
    <p:bg>
      <p:bgPr>
        <a:solidFill>
          <a:schemeClr val="accen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4"/>
          <p:cNvSpPr/>
          <p:nvPr/>
        </p:nvSpPr>
        <p:spPr>
          <a:xfrm rot="-1801062">
            <a:off x="2491108" y="116916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70" name="Google Shape;170;p24"/>
          <p:cNvSpPr/>
          <p:nvPr/>
        </p:nvSpPr>
        <p:spPr>
          <a:xfrm rot="-1800278">
            <a:off x="5281949" y="74407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71" name="Google Shape;171;p24"/>
          <p:cNvSpPr/>
          <p:nvPr/>
        </p:nvSpPr>
        <p:spPr>
          <a:xfrm rot="-1800530">
            <a:off x="7223623" y="71527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72" name="Google Shape;172;p24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73" name="Google Shape;173;p24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74" name="Google Shape;174;p24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75" name="Google Shape;175;p24"/>
          <p:cNvSpPr/>
          <p:nvPr/>
        </p:nvSpPr>
        <p:spPr>
          <a:xfrm rot="-1800278">
            <a:off x="1433349" y="383542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176" name="Google Shape;176;p24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8">
    <p:bg>
      <p:bgPr>
        <a:solidFill>
          <a:schemeClr val="dk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1081200" y="3046325"/>
            <a:ext cx="6981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  <p:sp>
        <p:nvSpPr>
          <p:cNvPr id="180" name="Google Shape;180;p25"/>
          <p:cNvSpPr/>
          <p:nvPr>
            <p:ph idx="2" type="pic"/>
          </p:nvPr>
        </p:nvSpPr>
        <p:spPr>
          <a:xfrm>
            <a:off x="3395850" y="389225"/>
            <a:ext cx="2352300" cy="2352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ONE_COLUMN_TEXT">
    <p:bg>
      <p:bgPr>
        <a:solidFill>
          <a:schemeClr val="dk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1">
  <p:cSld name="MAIN_POINT">
    <p:bg>
      <p:bgPr>
        <a:solidFill>
          <a:schemeClr val="dk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1125150" y="2895463"/>
            <a:ext cx="68937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  <p:grpSp>
        <p:nvGrpSpPr>
          <p:cNvPr id="187" name="Google Shape;187;p27"/>
          <p:cNvGrpSpPr/>
          <p:nvPr/>
        </p:nvGrpSpPr>
        <p:grpSpPr>
          <a:xfrm>
            <a:off x="-233865" y="1761997"/>
            <a:ext cx="9652059" cy="2883165"/>
            <a:chOff x="-254024" y="1761997"/>
            <a:chExt cx="9652059" cy="2883165"/>
          </a:xfrm>
        </p:grpSpPr>
        <p:grpSp>
          <p:nvGrpSpPr>
            <p:cNvPr id="188" name="Google Shape;188;p27"/>
            <p:cNvGrpSpPr/>
            <p:nvPr/>
          </p:nvGrpSpPr>
          <p:grpSpPr>
            <a:xfrm>
              <a:off x="-254024" y="1761997"/>
              <a:ext cx="9652059" cy="483185"/>
              <a:chOff x="-216025" y="2997075"/>
              <a:chExt cx="9618395" cy="481500"/>
            </a:xfrm>
          </p:grpSpPr>
          <p:sp>
            <p:nvSpPr>
              <p:cNvPr id="189" name="Google Shape;189;p27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" name="Google Shape;209;p27"/>
            <p:cNvSpPr/>
            <p:nvPr/>
          </p:nvSpPr>
          <p:spPr>
            <a:xfrm>
              <a:off x="-49050" y="2007062"/>
              <a:ext cx="9187800" cy="240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27"/>
            <p:cNvGrpSpPr/>
            <p:nvPr/>
          </p:nvGrpSpPr>
          <p:grpSpPr>
            <a:xfrm>
              <a:off x="-254024" y="4161976"/>
              <a:ext cx="9652059" cy="483185"/>
              <a:chOff x="-216025" y="2997075"/>
              <a:chExt cx="9618395" cy="481500"/>
            </a:xfrm>
          </p:grpSpPr>
          <p:sp>
            <p:nvSpPr>
              <p:cNvPr id="211" name="Google Shape;211;p27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1" name="Google Shape;231;p27"/>
          <p:cNvSpPr txBox="1"/>
          <p:nvPr>
            <p:ph idx="2" type="title"/>
          </p:nvPr>
        </p:nvSpPr>
        <p:spPr>
          <a:xfrm>
            <a:off x="1125150" y="2895463"/>
            <a:ext cx="68937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2">
  <p:cSld name="SECTION_TITLE_AND_DESCRIPTION">
    <p:bg>
      <p:bgPr>
        <a:solidFill>
          <a:schemeClr val="l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8"/>
          <p:cNvSpPr/>
          <p:nvPr/>
        </p:nvSpPr>
        <p:spPr>
          <a:xfrm rot="-1801062">
            <a:off x="2491108" y="969068"/>
            <a:ext cx="1000265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35" name="Google Shape;235;p28"/>
          <p:cNvSpPr/>
          <p:nvPr/>
        </p:nvSpPr>
        <p:spPr>
          <a:xfrm rot="-1800278">
            <a:off x="5281949" y="74407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36" name="Google Shape;236;p28"/>
          <p:cNvSpPr/>
          <p:nvPr/>
        </p:nvSpPr>
        <p:spPr>
          <a:xfrm rot="-1800530">
            <a:off x="7223623" y="715274"/>
            <a:ext cx="176892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37" name="Google Shape;237;p28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38" name="Google Shape;238;p28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39" name="Google Shape;239;p28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40" name="Google Shape;240;p28"/>
          <p:cNvSpPr/>
          <p:nvPr/>
        </p:nvSpPr>
        <p:spPr>
          <a:xfrm rot="-1800278">
            <a:off x="1433349" y="383542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41" name="Google Shape;241;p28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APTION_ONLY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2">
  <p:cSld name="BIG_NUMBER"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7" name="Google Shape;247;p30"/>
          <p:cNvGrpSpPr/>
          <p:nvPr/>
        </p:nvGrpSpPr>
        <p:grpSpPr>
          <a:xfrm>
            <a:off x="-216024" y="2295384"/>
            <a:ext cx="9652059" cy="1617090"/>
            <a:chOff x="-216025" y="2571750"/>
            <a:chExt cx="9618395" cy="1611450"/>
          </a:xfrm>
        </p:grpSpPr>
        <p:grpSp>
          <p:nvGrpSpPr>
            <p:cNvPr id="248" name="Google Shape;248;p30"/>
            <p:cNvGrpSpPr/>
            <p:nvPr/>
          </p:nvGrpSpPr>
          <p:grpSpPr>
            <a:xfrm>
              <a:off x="-216025" y="2571750"/>
              <a:ext cx="9618395" cy="481500"/>
              <a:chOff x="-216025" y="2997075"/>
              <a:chExt cx="9618395" cy="481500"/>
            </a:xfrm>
          </p:grpSpPr>
          <p:sp>
            <p:nvSpPr>
              <p:cNvPr id="249" name="Google Shape;249;p30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0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0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0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0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0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" name="Google Shape;269;p30"/>
            <p:cNvSpPr/>
            <p:nvPr/>
          </p:nvSpPr>
          <p:spPr>
            <a:xfrm>
              <a:off x="-11775" y="2813025"/>
              <a:ext cx="9155700" cy="114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30"/>
            <p:cNvGrpSpPr/>
            <p:nvPr/>
          </p:nvGrpSpPr>
          <p:grpSpPr>
            <a:xfrm>
              <a:off x="-216025" y="3701700"/>
              <a:ext cx="9618395" cy="481500"/>
              <a:chOff x="-216025" y="2997075"/>
              <a:chExt cx="9618395" cy="481500"/>
            </a:xfrm>
          </p:grpSpPr>
          <p:sp>
            <p:nvSpPr>
              <p:cNvPr id="271" name="Google Shape;271;p30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0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1" name="Google Shape;291;p30"/>
          <p:cNvSpPr txBox="1"/>
          <p:nvPr>
            <p:ph type="title"/>
          </p:nvPr>
        </p:nvSpPr>
        <p:spPr>
          <a:xfrm>
            <a:off x="1146325" y="2798675"/>
            <a:ext cx="68937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3">
  <p:cSld name="CUSTOM_2"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1"/>
          <p:cNvSpPr/>
          <p:nvPr/>
        </p:nvSpPr>
        <p:spPr>
          <a:xfrm rot="-1801062">
            <a:off x="2491108" y="969068"/>
            <a:ext cx="1000265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rot="-1800278">
            <a:off x="5281949" y="74407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96" name="Google Shape;296;p31"/>
          <p:cNvSpPr/>
          <p:nvPr/>
        </p:nvSpPr>
        <p:spPr>
          <a:xfrm rot="-1800530">
            <a:off x="7223623" y="715274"/>
            <a:ext cx="176892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97" name="Google Shape;297;p31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98" name="Google Shape;298;p31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299" name="Google Shape;299;p31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00" name="Google Shape;300;p31"/>
          <p:cNvSpPr/>
          <p:nvPr/>
        </p:nvSpPr>
        <p:spPr>
          <a:xfrm rot="-1800278">
            <a:off x="1433349" y="383542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01" name="Google Shape;301;p31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3">
    <p:bg>
      <p:bgPr>
        <a:solidFill>
          <a:schemeClr val="lt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3">
  <p:cSld name="CUSTOM_4">
    <p:bg>
      <p:bgPr>
        <a:solidFill>
          <a:schemeClr val="l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33"/>
          <p:cNvGrpSpPr/>
          <p:nvPr/>
        </p:nvGrpSpPr>
        <p:grpSpPr>
          <a:xfrm>
            <a:off x="-216024" y="1761984"/>
            <a:ext cx="9652059" cy="2883165"/>
            <a:chOff x="-216024" y="1761984"/>
            <a:chExt cx="9652059" cy="2883165"/>
          </a:xfrm>
        </p:grpSpPr>
        <p:grpSp>
          <p:nvGrpSpPr>
            <p:cNvPr id="307" name="Google Shape;307;p33"/>
            <p:cNvGrpSpPr/>
            <p:nvPr/>
          </p:nvGrpSpPr>
          <p:grpSpPr>
            <a:xfrm>
              <a:off x="-216024" y="1761984"/>
              <a:ext cx="9652059" cy="483185"/>
              <a:chOff x="-216025" y="2997075"/>
              <a:chExt cx="9618395" cy="481500"/>
            </a:xfrm>
          </p:grpSpPr>
          <p:sp>
            <p:nvSpPr>
              <p:cNvPr id="308" name="Google Shape;308;p33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3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3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8" name="Google Shape;328;p33"/>
            <p:cNvSpPr/>
            <p:nvPr/>
          </p:nvSpPr>
          <p:spPr>
            <a:xfrm>
              <a:off x="-11050" y="2007050"/>
              <a:ext cx="9187800" cy="240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9" name="Google Shape;329;p33"/>
            <p:cNvGrpSpPr/>
            <p:nvPr/>
          </p:nvGrpSpPr>
          <p:grpSpPr>
            <a:xfrm>
              <a:off x="-216024" y="4161964"/>
              <a:ext cx="9652059" cy="483185"/>
              <a:chOff x="-216025" y="2997075"/>
              <a:chExt cx="9618395" cy="481500"/>
            </a:xfrm>
          </p:grpSpPr>
          <p:sp>
            <p:nvSpPr>
              <p:cNvPr id="330" name="Google Shape;330;p33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3"/>
          <p:cNvSpPr txBox="1"/>
          <p:nvPr>
            <p:ph type="title"/>
          </p:nvPr>
        </p:nvSpPr>
        <p:spPr>
          <a:xfrm>
            <a:off x="1125150" y="2895463"/>
            <a:ext cx="68937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4">
  <p:cSld name="CUSTOM_5">
    <p:bg>
      <p:bgPr>
        <a:solidFill>
          <a:schemeClr val="dk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34"/>
          <p:cNvSpPr/>
          <p:nvPr/>
        </p:nvSpPr>
        <p:spPr>
          <a:xfrm rot="-1801062">
            <a:off x="2857808" y="-6232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55" name="Google Shape;355;p34"/>
          <p:cNvSpPr/>
          <p:nvPr/>
        </p:nvSpPr>
        <p:spPr>
          <a:xfrm rot="-1800278">
            <a:off x="6115949" y="-75828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56" name="Google Shape;356;p34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57" name="Google Shape;357;p34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58" name="Google Shape;358;p34"/>
          <p:cNvSpPr/>
          <p:nvPr/>
        </p:nvSpPr>
        <p:spPr>
          <a:xfrm rot="-1800388">
            <a:off x="3886057" y="447262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59" name="Google Shape;359;p34"/>
          <p:cNvSpPr/>
          <p:nvPr/>
        </p:nvSpPr>
        <p:spPr>
          <a:xfrm rot="-1800278">
            <a:off x="2497899" y="3765822"/>
            <a:ext cx="722299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60" name="Google Shape;360;p34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61" name="Google Shape;361;p34"/>
          <p:cNvSpPr/>
          <p:nvPr/>
        </p:nvSpPr>
        <p:spPr>
          <a:xfrm rot="-1800746">
            <a:off x="7081873" y="815626"/>
            <a:ext cx="1729150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6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35"/>
          <p:cNvSpPr txBox="1"/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4">
  <p:cSld name="CUSTOM_7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-216024" y="2295384"/>
            <a:ext cx="9652059" cy="1617090"/>
            <a:chOff x="-216025" y="2571750"/>
            <a:chExt cx="9618395" cy="1611450"/>
          </a:xfrm>
        </p:grpSpPr>
        <p:grpSp>
          <p:nvGrpSpPr>
            <p:cNvPr id="368" name="Google Shape;368;p36"/>
            <p:cNvGrpSpPr/>
            <p:nvPr/>
          </p:nvGrpSpPr>
          <p:grpSpPr>
            <a:xfrm>
              <a:off x="-216025" y="2571750"/>
              <a:ext cx="9618395" cy="481500"/>
              <a:chOff x="-216025" y="2997075"/>
              <a:chExt cx="9618395" cy="481500"/>
            </a:xfrm>
          </p:grpSpPr>
          <p:sp>
            <p:nvSpPr>
              <p:cNvPr id="369" name="Google Shape;369;p36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6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6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6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6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9" name="Google Shape;389;p36"/>
            <p:cNvSpPr/>
            <p:nvPr/>
          </p:nvSpPr>
          <p:spPr>
            <a:xfrm>
              <a:off x="-11775" y="2813025"/>
              <a:ext cx="9155700" cy="1141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" name="Google Shape;390;p36"/>
            <p:cNvGrpSpPr/>
            <p:nvPr/>
          </p:nvGrpSpPr>
          <p:grpSpPr>
            <a:xfrm>
              <a:off x="-216025" y="3701700"/>
              <a:ext cx="9618395" cy="481500"/>
              <a:chOff x="-216025" y="2997075"/>
              <a:chExt cx="9618395" cy="481500"/>
            </a:xfrm>
          </p:grpSpPr>
          <p:sp>
            <p:nvSpPr>
              <p:cNvPr id="391" name="Google Shape;391;p36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6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6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6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6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6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6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6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6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6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1" name="Google Shape;411;p36"/>
          <p:cNvSpPr/>
          <p:nvPr/>
        </p:nvSpPr>
        <p:spPr>
          <a:xfrm>
            <a:off x="2985750" y="1016475"/>
            <a:ext cx="3172500" cy="797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ANSWER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2" name="Google Shape;412;p36"/>
          <p:cNvSpPr txBox="1"/>
          <p:nvPr>
            <p:ph type="title"/>
          </p:nvPr>
        </p:nvSpPr>
        <p:spPr>
          <a:xfrm>
            <a:off x="1146325" y="2798675"/>
            <a:ext cx="68937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6">
  <p:cSld name="SECTION_TITLE_AND_DESCRIPTION_1">
    <p:bg>
      <p:bgPr>
        <a:solidFill>
          <a:schemeClr val="lt2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37"/>
          <p:cNvSpPr/>
          <p:nvPr/>
        </p:nvSpPr>
        <p:spPr>
          <a:xfrm rot="-1801062">
            <a:off x="2491108" y="969068"/>
            <a:ext cx="1000265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16" name="Google Shape;416;p37"/>
          <p:cNvSpPr/>
          <p:nvPr/>
        </p:nvSpPr>
        <p:spPr>
          <a:xfrm rot="-1800278">
            <a:off x="5281949" y="74407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 rot="-1800530">
            <a:off x="7223623" y="715274"/>
            <a:ext cx="176892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18" name="Google Shape;418;p37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19" name="Google Shape;419;p37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21" name="Google Shape;421;p37"/>
          <p:cNvSpPr/>
          <p:nvPr/>
        </p:nvSpPr>
        <p:spPr>
          <a:xfrm rot="-1800278">
            <a:off x="1433349" y="383542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22" name="Google Shape;422;p37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6">
  <p:cSld name="BIG_NUMBER_1"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38"/>
          <p:cNvGrpSpPr/>
          <p:nvPr/>
        </p:nvGrpSpPr>
        <p:grpSpPr>
          <a:xfrm>
            <a:off x="-216024" y="1761984"/>
            <a:ext cx="9652059" cy="2883165"/>
            <a:chOff x="-216024" y="1761984"/>
            <a:chExt cx="9652059" cy="2883165"/>
          </a:xfrm>
        </p:grpSpPr>
        <p:grpSp>
          <p:nvGrpSpPr>
            <p:cNvPr id="425" name="Google Shape;425;p38"/>
            <p:cNvGrpSpPr/>
            <p:nvPr/>
          </p:nvGrpSpPr>
          <p:grpSpPr>
            <a:xfrm>
              <a:off x="-216024" y="1761984"/>
              <a:ext cx="9652059" cy="483185"/>
              <a:chOff x="-216025" y="2997075"/>
              <a:chExt cx="9618395" cy="481500"/>
            </a:xfrm>
          </p:grpSpPr>
          <p:sp>
            <p:nvSpPr>
              <p:cNvPr id="426" name="Google Shape;426;p38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8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8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8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8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8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8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8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8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8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8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8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8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" name="Google Shape;446;p38"/>
            <p:cNvSpPr/>
            <p:nvPr/>
          </p:nvSpPr>
          <p:spPr>
            <a:xfrm>
              <a:off x="-11050" y="2007050"/>
              <a:ext cx="9187800" cy="240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7" name="Google Shape;447;p38"/>
            <p:cNvGrpSpPr/>
            <p:nvPr/>
          </p:nvGrpSpPr>
          <p:grpSpPr>
            <a:xfrm>
              <a:off x="-216024" y="4161964"/>
              <a:ext cx="9652059" cy="483185"/>
              <a:chOff x="-216025" y="2997075"/>
              <a:chExt cx="9618395" cy="481500"/>
            </a:xfrm>
          </p:grpSpPr>
          <p:sp>
            <p:nvSpPr>
              <p:cNvPr id="448" name="Google Shape;448;p38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8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8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8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8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8" name="Google Shape;46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9" name="Google Shape;469;p38"/>
          <p:cNvGrpSpPr/>
          <p:nvPr/>
        </p:nvGrpSpPr>
        <p:grpSpPr>
          <a:xfrm>
            <a:off x="-216024" y="2295384"/>
            <a:ext cx="9652059" cy="1617090"/>
            <a:chOff x="-216025" y="2571750"/>
            <a:chExt cx="9618395" cy="1611450"/>
          </a:xfrm>
        </p:grpSpPr>
        <p:grpSp>
          <p:nvGrpSpPr>
            <p:cNvPr id="470" name="Google Shape;470;p38"/>
            <p:cNvGrpSpPr/>
            <p:nvPr/>
          </p:nvGrpSpPr>
          <p:grpSpPr>
            <a:xfrm>
              <a:off x="-216025" y="2571750"/>
              <a:ext cx="9618395" cy="481500"/>
              <a:chOff x="-216025" y="2997075"/>
              <a:chExt cx="9618395" cy="481500"/>
            </a:xfrm>
          </p:grpSpPr>
          <p:sp>
            <p:nvSpPr>
              <p:cNvPr id="471" name="Google Shape;471;p38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1" name="Google Shape;491;p38"/>
            <p:cNvSpPr/>
            <p:nvPr/>
          </p:nvSpPr>
          <p:spPr>
            <a:xfrm>
              <a:off x="-11775" y="2813025"/>
              <a:ext cx="9155700" cy="114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2" name="Google Shape;492;p38"/>
            <p:cNvGrpSpPr/>
            <p:nvPr/>
          </p:nvGrpSpPr>
          <p:grpSpPr>
            <a:xfrm>
              <a:off x="-216025" y="3701700"/>
              <a:ext cx="9618395" cy="481500"/>
              <a:chOff x="-216025" y="2997075"/>
              <a:chExt cx="9618395" cy="481500"/>
            </a:xfrm>
          </p:grpSpPr>
          <p:sp>
            <p:nvSpPr>
              <p:cNvPr id="493" name="Google Shape;493;p38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3" name="Google Shape;513;p38"/>
          <p:cNvSpPr txBox="1"/>
          <p:nvPr>
            <p:ph type="title"/>
          </p:nvPr>
        </p:nvSpPr>
        <p:spPr>
          <a:xfrm>
            <a:off x="1146325" y="2798675"/>
            <a:ext cx="68937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nner" type="blank">
  <p:cSld name="BLANK">
    <p:bg>
      <p:bgPr>
        <a:solidFill>
          <a:schemeClr val="dk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39"/>
          <p:cNvSpPr/>
          <p:nvPr/>
        </p:nvSpPr>
        <p:spPr>
          <a:xfrm rot="-1800530">
            <a:off x="-366677" y="211699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17" name="Google Shape;517;p39"/>
          <p:cNvSpPr/>
          <p:nvPr/>
        </p:nvSpPr>
        <p:spPr>
          <a:xfrm rot="-1801062">
            <a:off x="2721608" y="430443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18" name="Google Shape;518;p39"/>
          <p:cNvSpPr/>
          <p:nvPr/>
        </p:nvSpPr>
        <p:spPr>
          <a:xfrm rot="-1800530">
            <a:off x="-507902" y="420149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19" name="Google Shape;519;p39"/>
          <p:cNvSpPr/>
          <p:nvPr/>
        </p:nvSpPr>
        <p:spPr>
          <a:xfrm rot="-1801062">
            <a:off x="6703758" y="12793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20" name="Google Shape;520;p39"/>
          <p:cNvSpPr/>
          <p:nvPr/>
        </p:nvSpPr>
        <p:spPr>
          <a:xfrm rot="-1800530">
            <a:off x="7833473" y="285217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21" name="Google Shape;521;p39"/>
          <p:cNvSpPr/>
          <p:nvPr/>
        </p:nvSpPr>
        <p:spPr>
          <a:xfrm rot="-1801062">
            <a:off x="731283" y="285216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22" name="Google Shape;522;p39"/>
          <p:cNvSpPr/>
          <p:nvPr/>
        </p:nvSpPr>
        <p:spPr>
          <a:xfrm rot="-1801062">
            <a:off x="6609583" y="-3282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23" name="Google Shape;523;p39"/>
          <p:cNvSpPr/>
          <p:nvPr/>
        </p:nvSpPr>
        <p:spPr>
          <a:xfrm rot="-1800278">
            <a:off x="5094424" y="75012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24" name="Google Shape;524;p39"/>
          <p:cNvSpPr/>
          <p:nvPr/>
        </p:nvSpPr>
        <p:spPr>
          <a:xfrm rot="-1800388">
            <a:off x="7431857" y="4201495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25" name="Google Shape;525;p39"/>
          <p:cNvSpPr/>
          <p:nvPr>
            <p:ph idx="2" type="pic"/>
          </p:nvPr>
        </p:nvSpPr>
        <p:spPr>
          <a:xfrm>
            <a:off x="2017750" y="3570765"/>
            <a:ext cx="1488900" cy="1045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526" name="Google Shape;526;p39"/>
          <p:cNvSpPr/>
          <p:nvPr>
            <p:ph idx="3" type="pic"/>
          </p:nvPr>
        </p:nvSpPr>
        <p:spPr>
          <a:xfrm>
            <a:off x="3840838" y="3570765"/>
            <a:ext cx="1488900" cy="1045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527" name="Google Shape;527;p39"/>
          <p:cNvSpPr/>
          <p:nvPr>
            <p:ph idx="4" type="pic"/>
          </p:nvPr>
        </p:nvSpPr>
        <p:spPr>
          <a:xfrm>
            <a:off x="5637338" y="3570765"/>
            <a:ext cx="1488900" cy="1045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ard">
  <p:cSld name="CUSTOM">
    <p:bg>
      <p:bgPr>
        <a:solidFill>
          <a:schemeClr val="lt2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/>
          <p:nvPr/>
        </p:nvSpPr>
        <p:spPr>
          <a:xfrm rot="-1800530">
            <a:off x="6612948" y="29607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30" name="Google Shape;530;p40"/>
          <p:cNvSpPr/>
          <p:nvPr/>
        </p:nvSpPr>
        <p:spPr>
          <a:xfrm rot="-1801062">
            <a:off x="1243058" y="4882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31" name="Google Shape;531;p40"/>
          <p:cNvSpPr/>
          <p:nvPr/>
        </p:nvSpPr>
        <p:spPr>
          <a:xfrm rot="-1800530">
            <a:off x="-295752" y="375424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32" name="Google Shape;532;p40"/>
          <p:cNvSpPr/>
          <p:nvPr/>
        </p:nvSpPr>
        <p:spPr>
          <a:xfrm rot="-1801062">
            <a:off x="8003033" y="14013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33" name="Google Shape;533;p40"/>
          <p:cNvSpPr/>
          <p:nvPr/>
        </p:nvSpPr>
        <p:spPr>
          <a:xfrm rot="-1800530">
            <a:off x="7798198" y="387194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34" name="Google Shape;534;p40"/>
          <p:cNvSpPr/>
          <p:nvPr/>
        </p:nvSpPr>
        <p:spPr>
          <a:xfrm rot="-1801062">
            <a:off x="268033" y="1738368"/>
            <a:ext cx="1000265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35" name="Google Shape;535;p40"/>
          <p:cNvSpPr/>
          <p:nvPr/>
        </p:nvSpPr>
        <p:spPr>
          <a:xfrm rot="-1800278">
            <a:off x="1820824" y="2403947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36" name="Google Shape;536;p40"/>
          <p:cNvSpPr/>
          <p:nvPr/>
        </p:nvSpPr>
        <p:spPr>
          <a:xfrm rot="-1800388">
            <a:off x="6207782" y="233007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100" y="149200"/>
            <a:ext cx="86298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chivo ExtraBold"/>
              <a:buNone/>
              <a:defRPr sz="56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7225" y="3878850"/>
            <a:ext cx="84693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jp9635@gmail.com" TargetMode="External"/><Relationship Id="rId4" Type="http://schemas.openxmlformats.org/officeDocument/2006/relationships/hyperlink" Target="mailto:minjoy0321@gmail.com" TargetMode="External"/><Relationship Id="rId5" Type="http://schemas.openxmlformats.org/officeDocument/2006/relationships/hyperlink" Target="mailto:harrisonguyen.23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42"/>
          <p:cNvSpPr/>
          <p:nvPr/>
        </p:nvSpPr>
        <p:spPr>
          <a:xfrm rot="-803331">
            <a:off x="3763560" y="2620270"/>
            <a:ext cx="3709213" cy="140531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GAME</a:t>
            </a:r>
            <a:endParaRPr sz="74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544" name="Google Shape;544;p42"/>
          <p:cNvSpPr/>
          <p:nvPr/>
        </p:nvSpPr>
        <p:spPr>
          <a:xfrm rot="335657">
            <a:off x="1617480" y="1033714"/>
            <a:ext cx="4176090" cy="14053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SPYFALL</a:t>
            </a:r>
            <a:endParaRPr sz="59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3"/>
          <p:cNvSpPr txBox="1"/>
          <p:nvPr>
            <p:ph idx="1" type="subTitle"/>
          </p:nvPr>
        </p:nvSpPr>
        <p:spPr>
          <a:xfrm>
            <a:off x="3200850" y="1290788"/>
            <a:ext cx="27423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“MEH”</a:t>
            </a:r>
            <a:endParaRPr sz="5100"/>
          </a:p>
        </p:txBody>
      </p:sp>
      <p:sp>
        <p:nvSpPr>
          <p:cNvPr id="550" name="Google Shape;550;p43"/>
          <p:cNvSpPr txBox="1"/>
          <p:nvPr/>
        </p:nvSpPr>
        <p:spPr>
          <a:xfrm>
            <a:off x="4507700" y="2314750"/>
            <a:ext cx="23619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sjp9635@gmail.com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mp52926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1" name="Google Shape;55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43"/>
          <p:cNvSpPr/>
          <p:nvPr/>
        </p:nvSpPr>
        <p:spPr>
          <a:xfrm>
            <a:off x="3455289" y="100302"/>
            <a:ext cx="2217000" cy="1111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THE</a:t>
            </a:r>
            <a:endParaRPr sz="56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553" name="Google Shape;553;p43"/>
          <p:cNvSpPr/>
          <p:nvPr/>
        </p:nvSpPr>
        <p:spPr>
          <a:xfrm rot="160620">
            <a:off x="5804569" y="168744"/>
            <a:ext cx="2851912" cy="1111512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2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TEAM</a:t>
            </a:r>
            <a:endParaRPr sz="5600">
              <a:solidFill>
                <a:schemeClr val="accent2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554" name="Google Shape;554;p43"/>
          <p:cNvSpPr/>
          <p:nvPr/>
        </p:nvSpPr>
        <p:spPr>
          <a:xfrm rot="-448406">
            <a:off x="466094" y="168803"/>
            <a:ext cx="2820862" cy="1111386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2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MEET </a:t>
            </a:r>
            <a:endParaRPr sz="5600">
              <a:solidFill>
                <a:schemeClr val="accent2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555" name="Google Shape;555;p43"/>
          <p:cNvSpPr/>
          <p:nvPr/>
        </p:nvSpPr>
        <p:spPr>
          <a:xfrm>
            <a:off x="1354900" y="2277900"/>
            <a:ext cx="2638200" cy="587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Minho Park</a:t>
            </a:r>
            <a:endParaRPr sz="2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6" name="Google Shape;556;p43"/>
          <p:cNvSpPr txBox="1"/>
          <p:nvPr/>
        </p:nvSpPr>
        <p:spPr>
          <a:xfrm>
            <a:off x="3897950" y="3286875"/>
            <a:ext cx="358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minjoy0321@gmail.com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tk25396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7" name="Google Shape;557;p43"/>
          <p:cNvSpPr/>
          <p:nvPr/>
        </p:nvSpPr>
        <p:spPr>
          <a:xfrm>
            <a:off x="1354900" y="3250025"/>
            <a:ext cx="2638200" cy="587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Elisha Kim</a:t>
            </a:r>
            <a:endParaRPr sz="2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8" name="Google Shape;558;p43"/>
          <p:cNvSpPr txBox="1"/>
          <p:nvPr/>
        </p:nvSpPr>
        <p:spPr>
          <a:xfrm>
            <a:off x="3840200" y="4222150"/>
            <a:ext cx="42009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harrisonguyen.23@gmail.com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                              Hn6423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9" name="Google Shape;559;p43"/>
          <p:cNvSpPr/>
          <p:nvPr/>
        </p:nvSpPr>
        <p:spPr>
          <a:xfrm>
            <a:off x="1354900" y="4222150"/>
            <a:ext cx="2638200" cy="587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Harrison Nguyen</a:t>
            </a:r>
            <a:endParaRPr sz="2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44"/>
          <p:cNvSpPr/>
          <p:nvPr/>
        </p:nvSpPr>
        <p:spPr>
          <a:xfrm rot="-150339">
            <a:off x="2474858" y="2248353"/>
            <a:ext cx="4824112" cy="111196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Strategy</a:t>
            </a:r>
            <a:endParaRPr sz="56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566" name="Google Shape;566;p44"/>
          <p:cNvSpPr/>
          <p:nvPr/>
        </p:nvSpPr>
        <p:spPr>
          <a:xfrm rot="249385">
            <a:off x="1458534" y="1694573"/>
            <a:ext cx="1452821" cy="1112032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1</a:t>
            </a:r>
            <a:endParaRPr sz="56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45"/>
          <p:cNvSpPr txBox="1"/>
          <p:nvPr>
            <p:ph type="title"/>
          </p:nvPr>
        </p:nvSpPr>
        <p:spPr>
          <a:xfrm>
            <a:off x="305850" y="1113950"/>
            <a:ext cx="8094300" cy="3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Goal</a:t>
            </a: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: Deduce the location while avoiding suspicion.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	</a:t>
            </a:r>
            <a:r>
              <a:rPr b="1"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Strategy: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		Mixture of </a:t>
            </a: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broad and specific questions to divert suspicion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	   Provide ambiguous but confident answers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			- </a:t>
            </a: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Included list of previously </a:t>
            </a: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inferred</a:t>
            </a: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 locations in prompting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	Question the most asked people to force others to ask least</a:t>
            </a: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asked people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5"/>
          <p:cNvSpPr/>
          <p:nvPr/>
        </p:nvSpPr>
        <p:spPr>
          <a:xfrm>
            <a:off x="2950050" y="316250"/>
            <a:ext cx="3243900" cy="797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SPY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6"/>
          <p:cNvSpPr/>
          <p:nvPr/>
        </p:nvSpPr>
        <p:spPr>
          <a:xfrm>
            <a:off x="2950050" y="316250"/>
            <a:ext cx="3243900" cy="797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NON-</a:t>
            </a: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SPY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9" name="Google Shape;57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46"/>
          <p:cNvSpPr txBox="1"/>
          <p:nvPr>
            <p:ph type="title"/>
          </p:nvPr>
        </p:nvSpPr>
        <p:spPr>
          <a:xfrm>
            <a:off x="305850" y="1113950"/>
            <a:ext cx="7835100" cy="3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Goal</a:t>
            </a: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: Identify the Spy without revealing the location.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	</a:t>
            </a:r>
            <a:r>
              <a:rPr b="1"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Strategy</a:t>
            </a: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		Assign higher suspicion to vague, evasive, or hesitant answers.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		Answer in general terms to avoid giving away the location 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		Ask everyone a question at least once then ask the most suspicious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		Use specific questions for suspicious people, generic questions for others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"/>
          <p:cNvSpPr txBox="1"/>
          <p:nvPr>
            <p:ph idx="4294967295" type="title"/>
          </p:nvPr>
        </p:nvSpPr>
        <p:spPr>
          <a:xfrm>
            <a:off x="305850" y="1113950"/>
            <a:ext cx="7453800" cy="3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7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Protects the agent from prompt injection.</a:t>
            </a:r>
            <a:endParaRPr sz="17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	</a:t>
            </a:r>
            <a:r>
              <a:rPr b="1"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Strategy</a:t>
            </a: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774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Sanitizes dangerous characters that can influence agent output.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774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E0E0E"/>
                </a:solidFill>
                <a:latin typeface="Archivo"/>
                <a:ea typeface="Archivo"/>
                <a:cs typeface="Archivo"/>
                <a:sym typeface="Archivo"/>
              </a:rPr>
              <a:t>Prompt the agent to not reveal their location or role until the end.</a:t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774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E0E0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86" name="Google Shape;58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47"/>
          <p:cNvSpPr/>
          <p:nvPr/>
        </p:nvSpPr>
        <p:spPr>
          <a:xfrm>
            <a:off x="2950050" y="316250"/>
            <a:ext cx="3243900" cy="797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PROTECT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48"/>
          <p:cNvSpPr/>
          <p:nvPr/>
        </p:nvSpPr>
        <p:spPr>
          <a:xfrm rot="-150339">
            <a:off x="2723883" y="2371853"/>
            <a:ext cx="4824112" cy="111196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Performance</a:t>
            </a:r>
            <a:endParaRPr sz="52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594" name="Google Shape;594;p48"/>
          <p:cNvSpPr/>
          <p:nvPr/>
        </p:nvSpPr>
        <p:spPr>
          <a:xfrm rot="249385">
            <a:off x="1695959" y="1800698"/>
            <a:ext cx="1452821" cy="1112032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2</a:t>
            </a:r>
            <a:endParaRPr sz="56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49"/>
          <p:cNvSpPr/>
          <p:nvPr/>
        </p:nvSpPr>
        <p:spPr>
          <a:xfrm>
            <a:off x="373375" y="373825"/>
            <a:ext cx="8471700" cy="797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Performance Analysis of MEH Agent </a:t>
            </a:r>
            <a:endParaRPr sz="3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601" name="Google Shape;6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75" y="2148888"/>
            <a:ext cx="2680950" cy="2109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800" y="2161950"/>
            <a:ext cx="2644965" cy="21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9513" y="2161950"/>
            <a:ext cx="2644976" cy="210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"/>
          <p:cNvSpPr/>
          <p:nvPr/>
        </p:nvSpPr>
        <p:spPr>
          <a:xfrm rot="-256752">
            <a:off x="2296078" y="699610"/>
            <a:ext cx="4004463" cy="1112209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THANKS</a:t>
            </a:r>
            <a:endParaRPr sz="5600">
              <a:solidFill>
                <a:schemeClr val="l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609" name="Google Shape;609;p50"/>
          <p:cNvSpPr/>
          <p:nvPr/>
        </p:nvSpPr>
        <p:spPr>
          <a:xfrm>
            <a:off x="3384358" y="1941682"/>
            <a:ext cx="2157000" cy="111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FOR</a:t>
            </a:r>
            <a:endParaRPr sz="56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610" name="Google Shape;610;p50"/>
          <p:cNvSpPr/>
          <p:nvPr/>
        </p:nvSpPr>
        <p:spPr>
          <a:xfrm rot="222680">
            <a:off x="2437515" y="3202008"/>
            <a:ext cx="4050695" cy="111203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PLAYING</a:t>
            </a:r>
            <a:endParaRPr sz="56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ucational Games #3">
  <a:themeElements>
    <a:clrScheme name="Simple Light">
      <a:dk1>
        <a:srgbClr val="0B384F"/>
      </a:dk1>
      <a:lt1>
        <a:srgbClr val="B2D7D0"/>
      </a:lt1>
      <a:dk2>
        <a:srgbClr val="CBE770"/>
      </a:dk2>
      <a:lt2>
        <a:srgbClr val="6AB385"/>
      </a:lt2>
      <a:accent1>
        <a:srgbClr val="364623"/>
      </a:accent1>
      <a:accent2>
        <a:srgbClr val="EFF0F0"/>
      </a:accent2>
      <a:accent3>
        <a:srgbClr val="664343"/>
      </a:accent3>
      <a:accent4>
        <a:srgbClr val="A0C1DB"/>
      </a:accent4>
      <a:accent5>
        <a:srgbClr val="D89393"/>
      </a:accent5>
      <a:accent6>
        <a:srgbClr val="B45745"/>
      </a:accent6>
      <a:hlink>
        <a:srgbClr val="0B38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