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832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1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8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5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3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30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1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11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2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74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86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8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1735-5FCF-FF40-8216-212DC5DD3816}" type="datetimeFigureOut">
              <a:rPr kumimoji="1" lang="zh-CN" altLang="en-US" smtClean="0"/>
              <a:t>20/3/7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B02E-7B55-2749-B648-68534045E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3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rot="2418347">
            <a:off x="783743" y="2534515"/>
            <a:ext cx="708451" cy="733663"/>
          </a:xfrm>
          <a:prstGeom prst="rightArrow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329" y="3263707"/>
            <a:ext cx="1339347" cy="733663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“risk”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" y="1762805"/>
            <a:ext cx="1393510" cy="733663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“population”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rot="8244306">
            <a:off x="1810794" y="2542270"/>
            <a:ext cx="767357" cy="733663"/>
          </a:xfrm>
          <a:prstGeom prst="rightArrow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9873" y="1763954"/>
            <a:ext cx="1313247" cy="733663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“new”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56483" y="3265070"/>
            <a:ext cx="1369805" cy="733663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26744" y="3224409"/>
            <a:ext cx="1754862" cy="733663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“processed risk”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85709" y="4804518"/>
            <a:ext cx="1339347" cy="4086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“offset”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07690" y="4804518"/>
            <a:ext cx="1339347" cy="4086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“window”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24381" y="5200385"/>
            <a:ext cx="635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Try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otal 110 set: offset = 0, 1, 2, ..., 10 and window = 1, 2, ..., 10.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 rot="19895269">
            <a:off x="3187966" y="3962372"/>
            <a:ext cx="1129291" cy="733663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 rot="16200000">
            <a:off x="4560381" y="4030841"/>
            <a:ext cx="641948" cy="733663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03799" y="1534557"/>
            <a:ext cx="2946401" cy="10215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Calculate the correlation coefficient of “new” and “processed risk”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 rot="19246231">
            <a:off x="4919994" y="2488480"/>
            <a:ext cx="596880" cy="73366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solidFill>
                <a:srgbClr val="660066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3382" y="1722826"/>
            <a:ext cx="1374218" cy="73366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solidFill>
                <a:srgbClr val="66006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5400000">
            <a:off x="6996192" y="2608107"/>
            <a:ext cx="680358" cy="73366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solidFill>
                <a:srgbClr val="66006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02513" y="3390707"/>
            <a:ext cx="2847787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“offset ” and “window” corresponding to the largest correlation coefficient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0500" y="1353507"/>
            <a:ext cx="346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dirty="0" smtClean="0"/>
              <a:t>(input data)                 (input data)</a:t>
            </a:r>
            <a:endParaRPr kumimoji="1" lang="zh-CN" altLang="en-US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1341555" y="2312951"/>
            <a:ext cx="8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S</a:t>
            </a:r>
            <a:r>
              <a:rPr kumimoji="1" lang="x-none" altLang="zh-CN" dirty="0" smtClean="0">
                <a:solidFill>
                  <a:srgbClr val="3366FF"/>
                </a:solidFill>
              </a:rPr>
              <a:t>tep 1</a:t>
            </a:r>
            <a:endParaRPr kumimoji="1" lang="zh-CN" altLang="en-US" dirty="0" smtClean="0">
              <a:solidFill>
                <a:srgbClr val="3366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1233" y="3881205"/>
            <a:ext cx="8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8000"/>
                </a:solidFill>
              </a:rPr>
              <a:t>S</a:t>
            </a:r>
            <a:r>
              <a:rPr kumimoji="1" lang="x-none" altLang="zh-CN" dirty="0" smtClean="0">
                <a:solidFill>
                  <a:srgbClr val="008000"/>
                </a:solidFill>
              </a:rPr>
              <a:t>tep 2</a:t>
            </a:r>
            <a:endParaRPr kumimoji="1" lang="zh-CN" altLang="en-US" dirty="0" smtClean="0">
              <a:solidFill>
                <a:srgbClr val="008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45106" y="2682283"/>
            <a:ext cx="8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r>
              <a:rPr kumimoji="1" lang="x-none" altLang="zh-CN" dirty="0" smtClean="0">
                <a:solidFill>
                  <a:srgbClr val="FF0000"/>
                </a:solidFill>
              </a:rPr>
              <a:t>tep 3</a:t>
            </a:r>
            <a:endParaRPr kumimoji="1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12611" y="4286576"/>
            <a:ext cx="163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dirty="0" smtClean="0"/>
              <a:t>(model output)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640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94</Words>
  <Application>Microsoft Macintosh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</dc:creator>
  <cp:lastModifiedBy>h</cp:lastModifiedBy>
  <cp:revision>28</cp:revision>
  <dcterms:created xsi:type="dcterms:W3CDTF">2020-03-05T02:54:36Z</dcterms:created>
  <dcterms:modified xsi:type="dcterms:W3CDTF">2020-03-07T14:59:20Z</dcterms:modified>
</cp:coreProperties>
</file>